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slideLayouts/slideLayout22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3" r:id="rId4"/>
    <p:sldMasterId id="2147483671" r:id="rId5"/>
    <p:sldMasterId id="2147483752" r:id="rId6"/>
    <p:sldMasterId id="2147483673" r:id="rId7"/>
    <p:sldMasterId id="2147483717" r:id="rId8"/>
    <p:sldMasterId id="2147483709" r:id="rId9"/>
    <p:sldMasterId id="2147483730" r:id="rId10"/>
  </p:sldMasterIdLst>
  <p:notesMasterIdLst>
    <p:notesMasterId r:id="rId15"/>
  </p:notesMasterIdLst>
  <p:sldIdLst>
    <p:sldId id="257" r:id="rId11"/>
    <p:sldId id="259" r:id="rId12"/>
    <p:sldId id="276" r:id="rId13"/>
    <p:sldId id="275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7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874534-CE61-4BDF-B6CF-C85C88BE007E}" v="12" dt="2022-06-20T13:21:45.6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70"/>
    <p:restoredTop sz="96405"/>
  </p:normalViewPr>
  <p:slideViewPr>
    <p:cSldViewPr snapToGrid="0" snapToObjects="1">
      <p:cViewPr varScale="1">
        <p:scale>
          <a:sx n="64" d="100"/>
          <a:sy n="64" d="100"/>
        </p:scale>
        <p:origin x="1056" y="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3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Master" Target="slideMasters/slideMaster7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 Caruso" userId="c6431643-5321-4527-968c-93a4f3e06225" providerId="ADAL" clId="{4C874534-CE61-4BDF-B6CF-C85C88BE007E}"/>
    <pc:docChg chg="undo custSel addSld delSld modSld">
      <pc:chgData name="Marco Caruso" userId="c6431643-5321-4527-968c-93a4f3e06225" providerId="ADAL" clId="{4C874534-CE61-4BDF-B6CF-C85C88BE007E}" dt="2022-06-20T13:21:45.637" v="142" actId="20577"/>
      <pc:docMkLst>
        <pc:docMk/>
      </pc:docMkLst>
      <pc:sldChg chg="modSp mod">
        <pc:chgData name="Marco Caruso" userId="c6431643-5321-4527-968c-93a4f3e06225" providerId="ADAL" clId="{4C874534-CE61-4BDF-B6CF-C85C88BE007E}" dt="2022-06-20T13:11:35.345" v="12" actId="20577"/>
        <pc:sldMkLst>
          <pc:docMk/>
          <pc:sldMk cId="2564033954" sldId="257"/>
        </pc:sldMkLst>
        <pc:spChg chg="mod">
          <ac:chgData name="Marco Caruso" userId="c6431643-5321-4527-968c-93a4f3e06225" providerId="ADAL" clId="{4C874534-CE61-4BDF-B6CF-C85C88BE007E}" dt="2022-06-20T13:11:35.345" v="12" actId="20577"/>
          <ac:spMkLst>
            <pc:docMk/>
            <pc:sldMk cId="2564033954" sldId="257"/>
            <ac:spMk id="4" creationId="{BE053100-FFEC-0F70-27BD-1337AA453E6B}"/>
          </ac:spMkLst>
        </pc:spChg>
      </pc:sldChg>
      <pc:sldChg chg="addSp delSp modSp mod">
        <pc:chgData name="Marco Caruso" userId="c6431643-5321-4527-968c-93a4f3e06225" providerId="ADAL" clId="{4C874534-CE61-4BDF-B6CF-C85C88BE007E}" dt="2022-06-20T13:14:40.458" v="108" actId="122"/>
        <pc:sldMkLst>
          <pc:docMk/>
          <pc:sldMk cId="777258561" sldId="259"/>
        </pc:sldMkLst>
        <pc:spChg chg="mod">
          <ac:chgData name="Marco Caruso" userId="c6431643-5321-4527-968c-93a4f3e06225" providerId="ADAL" clId="{4C874534-CE61-4BDF-B6CF-C85C88BE007E}" dt="2022-06-20T13:14:40.458" v="108" actId="122"/>
          <ac:spMkLst>
            <pc:docMk/>
            <pc:sldMk cId="777258561" sldId="259"/>
            <ac:spMk id="6" creationId="{D4576D75-9A14-448C-907E-E49185F65BB4}"/>
          </ac:spMkLst>
        </pc:spChg>
        <pc:graphicFrameChg chg="add mod">
          <ac:chgData name="Marco Caruso" userId="c6431643-5321-4527-968c-93a4f3e06225" providerId="ADAL" clId="{4C874534-CE61-4BDF-B6CF-C85C88BE007E}" dt="2022-06-20T13:14:24.313" v="105" actId="1076"/>
          <ac:graphicFrameMkLst>
            <pc:docMk/>
            <pc:sldMk cId="777258561" sldId="259"/>
            <ac:graphicFrameMk id="8" creationId="{8D8CC7C9-E5B6-4BEF-8B66-85B1C28D825D}"/>
          </ac:graphicFrameMkLst>
        </pc:graphicFrameChg>
        <pc:picChg chg="add del mod">
          <ac:chgData name="Marco Caruso" userId="c6431643-5321-4527-968c-93a4f3e06225" providerId="ADAL" clId="{4C874534-CE61-4BDF-B6CF-C85C88BE007E}" dt="2022-06-20T13:13:47.769" v="62" actId="478"/>
          <ac:picMkLst>
            <pc:docMk/>
            <pc:sldMk cId="777258561" sldId="259"/>
            <ac:picMk id="2" creationId="{83579EB6-EBE7-4CE0-AB8C-EC1B016F74B3}"/>
          </ac:picMkLst>
        </pc:picChg>
        <pc:picChg chg="add mod">
          <ac:chgData name="Marco Caruso" userId="c6431643-5321-4527-968c-93a4f3e06225" providerId="ADAL" clId="{4C874534-CE61-4BDF-B6CF-C85C88BE007E}" dt="2022-06-20T13:12:30.113" v="21" actId="1076"/>
          <ac:picMkLst>
            <pc:docMk/>
            <pc:sldMk cId="777258561" sldId="259"/>
            <ac:picMk id="7" creationId="{C508602D-BEEC-43E6-9737-19106B4CEBB0}"/>
          </ac:picMkLst>
        </pc:picChg>
      </pc:sldChg>
      <pc:sldChg chg="del">
        <pc:chgData name="Marco Caruso" userId="c6431643-5321-4527-968c-93a4f3e06225" providerId="ADAL" clId="{4C874534-CE61-4BDF-B6CF-C85C88BE007E}" dt="2022-06-20T13:11:41.958" v="15" actId="47"/>
        <pc:sldMkLst>
          <pc:docMk/>
          <pc:sldMk cId="131043740" sldId="261"/>
        </pc:sldMkLst>
      </pc:sldChg>
      <pc:sldChg chg="del">
        <pc:chgData name="Marco Caruso" userId="c6431643-5321-4527-968c-93a4f3e06225" providerId="ADAL" clId="{4C874534-CE61-4BDF-B6CF-C85C88BE007E}" dt="2022-06-20T13:14:51.734" v="109" actId="47"/>
        <pc:sldMkLst>
          <pc:docMk/>
          <pc:sldMk cId="2113371690" sldId="262"/>
        </pc:sldMkLst>
      </pc:sldChg>
      <pc:sldChg chg="del">
        <pc:chgData name="Marco Caruso" userId="c6431643-5321-4527-968c-93a4f3e06225" providerId="ADAL" clId="{4C874534-CE61-4BDF-B6CF-C85C88BE007E}" dt="2022-06-20T13:14:51.734" v="109" actId="47"/>
        <pc:sldMkLst>
          <pc:docMk/>
          <pc:sldMk cId="2963630208" sldId="263"/>
        </pc:sldMkLst>
      </pc:sldChg>
      <pc:sldChg chg="del">
        <pc:chgData name="Marco Caruso" userId="c6431643-5321-4527-968c-93a4f3e06225" providerId="ADAL" clId="{4C874534-CE61-4BDF-B6CF-C85C88BE007E}" dt="2022-06-20T13:14:51.734" v="109" actId="47"/>
        <pc:sldMkLst>
          <pc:docMk/>
          <pc:sldMk cId="3327681346" sldId="264"/>
        </pc:sldMkLst>
      </pc:sldChg>
      <pc:sldChg chg="del">
        <pc:chgData name="Marco Caruso" userId="c6431643-5321-4527-968c-93a4f3e06225" providerId="ADAL" clId="{4C874534-CE61-4BDF-B6CF-C85C88BE007E}" dt="2022-06-20T13:14:51.734" v="109" actId="47"/>
        <pc:sldMkLst>
          <pc:docMk/>
          <pc:sldMk cId="2787156118" sldId="265"/>
        </pc:sldMkLst>
      </pc:sldChg>
      <pc:sldChg chg="del">
        <pc:chgData name="Marco Caruso" userId="c6431643-5321-4527-968c-93a4f3e06225" providerId="ADAL" clId="{4C874534-CE61-4BDF-B6CF-C85C88BE007E}" dt="2022-06-20T13:11:40.544" v="13" actId="47"/>
        <pc:sldMkLst>
          <pc:docMk/>
          <pc:sldMk cId="4192993613" sldId="267"/>
        </pc:sldMkLst>
      </pc:sldChg>
      <pc:sldChg chg="del">
        <pc:chgData name="Marco Caruso" userId="c6431643-5321-4527-968c-93a4f3e06225" providerId="ADAL" clId="{4C874534-CE61-4BDF-B6CF-C85C88BE007E}" dt="2022-06-20T13:11:41.251" v="14" actId="47"/>
        <pc:sldMkLst>
          <pc:docMk/>
          <pc:sldMk cId="617707744" sldId="268"/>
        </pc:sldMkLst>
      </pc:sldChg>
      <pc:sldChg chg="addSp delSp modSp new mod modClrScheme chgLayout">
        <pc:chgData name="Marco Caruso" userId="c6431643-5321-4527-968c-93a4f3e06225" providerId="ADAL" clId="{4C874534-CE61-4BDF-B6CF-C85C88BE007E}" dt="2022-06-20T13:21:45.637" v="142" actId="20577"/>
        <pc:sldMkLst>
          <pc:docMk/>
          <pc:sldMk cId="969676598" sldId="276"/>
        </pc:sldMkLst>
        <pc:spChg chg="del mod ord">
          <ac:chgData name="Marco Caruso" userId="c6431643-5321-4527-968c-93a4f3e06225" providerId="ADAL" clId="{4C874534-CE61-4BDF-B6CF-C85C88BE007E}" dt="2022-06-20T13:20:58.050" v="130" actId="700"/>
          <ac:spMkLst>
            <pc:docMk/>
            <pc:sldMk cId="969676598" sldId="276"/>
            <ac:spMk id="2" creationId="{29D3F722-4B8B-4547-B910-86FD88C87304}"/>
          </ac:spMkLst>
        </pc:spChg>
        <pc:spChg chg="mod ord">
          <ac:chgData name="Marco Caruso" userId="c6431643-5321-4527-968c-93a4f3e06225" providerId="ADAL" clId="{4C874534-CE61-4BDF-B6CF-C85C88BE007E}" dt="2022-06-20T13:20:58.050" v="130" actId="700"/>
          <ac:spMkLst>
            <pc:docMk/>
            <pc:sldMk cId="969676598" sldId="276"/>
            <ac:spMk id="3" creationId="{A28D7D90-37E9-4DA4-97B8-6158EB943EB6}"/>
          </ac:spMkLst>
        </pc:spChg>
        <pc:spChg chg="del">
          <ac:chgData name="Marco Caruso" userId="c6431643-5321-4527-968c-93a4f3e06225" providerId="ADAL" clId="{4C874534-CE61-4BDF-B6CF-C85C88BE007E}" dt="2022-06-20T13:20:58.050" v="130" actId="700"/>
          <ac:spMkLst>
            <pc:docMk/>
            <pc:sldMk cId="969676598" sldId="276"/>
            <ac:spMk id="4" creationId="{B275077B-170D-470E-9EA9-1B2E9860F5E0}"/>
          </ac:spMkLst>
        </pc:spChg>
        <pc:spChg chg="mod ord">
          <ac:chgData name="Marco Caruso" userId="c6431643-5321-4527-968c-93a4f3e06225" providerId="ADAL" clId="{4C874534-CE61-4BDF-B6CF-C85C88BE007E}" dt="2022-06-20T13:20:58.050" v="130" actId="700"/>
          <ac:spMkLst>
            <pc:docMk/>
            <pc:sldMk cId="969676598" sldId="276"/>
            <ac:spMk id="5" creationId="{D1100682-69DD-4AE0-A241-5AD470E161CC}"/>
          </ac:spMkLst>
        </pc:spChg>
        <pc:spChg chg="add mod ord">
          <ac:chgData name="Marco Caruso" userId="c6431643-5321-4527-968c-93a4f3e06225" providerId="ADAL" clId="{4C874534-CE61-4BDF-B6CF-C85C88BE007E}" dt="2022-06-20T13:21:21.703" v="135" actId="14100"/>
          <ac:spMkLst>
            <pc:docMk/>
            <pc:sldMk cId="969676598" sldId="276"/>
            <ac:spMk id="7" creationId="{84140837-90AC-4233-8D40-52FB624AA539}"/>
          </ac:spMkLst>
        </pc:spChg>
        <pc:spChg chg="add mod">
          <ac:chgData name="Marco Caruso" userId="c6431643-5321-4527-968c-93a4f3e06225" providerId="ADAL" clId="{4C874534-CE61-4BDF-B6CF-C85C88BE007E}" dt="2022-06-20T13:21:32.243" v="139" actId="1076"/>
          <ac:spMkLst>
            <pc:docMk/>
            <pc:sldMk cId="969676598" sldId="276"/>
            <ac:spMk id="8" creationId="{CBE0CE8A-EE58-422D-8415-A509F9D8CCAC}"/>
          </ac:spMkLst>
        </pc:spChg>
        <pc:graphicFrameChg chg="add mod">
          <ac:chgData name="Marco Caruso" userId="c6431643-5321-4527-968c-93a4f3e06225" providerId="ADAL" clId="{4C874534-CE61-4BDF-B6CF-C85C88BE007E}" dt="2022-06-20T13:21:45.637" v="142" actId="20577"/>
          <ac:graphicFrameMkLst>
            <pc:docMk/>
            <pc:sldMk cId="969676598" sldId="276"/>
            <ac:graphicFrameMk id="6" creationId="{C2B1A693-D9F1-4A71-BEF4-66FC9A23CCC9}"/>
          </ac:graphicFrameMkLst>
        </pc:graphicFrameChg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3628582646" sldId="276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4120822327" sldId="1068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2530143034" sldId="2076137376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3558881976" sldId="2076137377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1151871154" sldId="2076137378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2364163393" sldId="2076137381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1191412672" sldId="2076137402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2770113698" sldId="2076137403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2918287292" sldId="2076137404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1468059445" sldId="2076137411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663611129" sldId="2076137412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1920483581" sldId="2076137413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3321646490" sldId="2076137414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251583701" sldId="2076137415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2945625336" sldId="2076137416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3557508518" sldId="2076137417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4037818067" sldId="2076137418"/>
        </pc:sldMkLst>
      </pc:sldChg>
      <pc:sldChg chg="del">
        <pc:chgData name="Marco Caruso" userId="c6431643-5321-4527-968c-93a4f3e06225" providerId="ADAL" clId="{4C874534-CE61-4BDF-B6CF-C85C88BE007E}" dt="2022-06-20T13:14:56.193" v="110" actId="47"/>
        <pc:sldMkLst>
          <pc:docMk/>
          <pc:sldMk cId="4226142236" sldId="2076137419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454CFB-ED42-4754-8291-47E5D01450B7}" type="doc">
      <dgm:prSet loTypeId="urn:microsoft.com/office/officeart/2005/8/layout/h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it-IT"/>
        </a:p>
      </dgm:t>
    </dgm:pt>
    <dgm:pt modelId="{B02D9B8F-CFD5-4F7C-A852-A9D7C7DAA43F}">
      <dgm:prSet phldrT="[Testo]" custT="1"/>
      <dgm:spPr/>
      <dgm:t>
        <a:bodyPr/>
        <a:lstStyle/>
        <a:p>
          <a:r>
            <a:rPr lang="it-IT" sz="2000"/>
            <a:t>Azure</a:t>
          </a:r>
        </a:p>
      </dgm:t>
    </dgm:pt>
    <dgm:pt modelId="{FC9745AE-EA6A-478C-974E-E8CCA4F4BE57}" type="parTrans" cxnId="{03C3FF44-25F4-4480-96B2-3DCE3E4BE50D}">
      <dgm:prSet/>
      <dgm:spPr/>
      <dgm:t>
        <a:bodyPr/>
        <a:lstStyle/>
        <a:p>
          <a:endParaRPr lang="it-IT" sz="2000"/>
        </a:p>
      </dgm:t>
    </dgm:pt>
    <dgm:pt modelId="{2306758C-FFA8-4F4C-A029-BEC952470298}" type="sibTrans" cxnId="{03C3FF44-25F4-4480-96B2-3DCE3E4BE50D}">
      <dgm:prSet/>
      <dgm:spPr/>
      <dgm:t>
        <a:bodyPr/>
        <a:lstStyle/>
        <a:p>
          <a:endParaRPr lang="it-IT" sz="2000"/>
        </a:p>
      </dgm:t>
    </dgm:pt>
    <dgm:pt modelId="{DA3904A6-0DE9-46AD-9805-E06FF636BF9A}">
      <dgm:prSet phldrT="[Testo]" custT="1"/>
      <dgm:spPr/>
      <dgm:t>
        <a:bodyPr/>
        <a:lstStyle/>
        <a:p>
          <a:r>
            <a:rPr lang="it-IT" sz="1400" dirty="0" err="1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Infrastructure</a:t>
          </a:r>
          <a:endParaRPr lang="it-IT" sz="1400" dirty="0">
            <a:latin typeface="Lato" panose="020F0502020204030203" pitchFamily="34" charset="0"/>
            <a:ea typeface="Lato Thin" panose="020F0502020204030203" pitchFamily="34" charset="0"/>
            <a:cs typeface="Lato Thin" panose="020F0502020204030203" pitchFamily="34" charset="0"/>
          </a:endParaRPr>
        </a:p>
      </dgm:t>
    </dgm:pt>
    <dgm:pt modelId="{FF975F8B-60A1-41D9-BAA4-C0EDA752ED47}" type="parTrans" cxnId="{4FE568D6-0149-469F-BC96-4C1224D9B742}">
      <dgm:prSet/>
      <dgm:spPr/>
      <dgm:t>
        <a:bodyPr/>
        <a:lstStyle/>
        <a:p>
          <a:endParaRPr lang="it-IT" sz="2000"/>
        </a:p>
      </dgm:t>
    </dgm:pt>
    <dgm:pt modelId="{284819BA-FE28-4DD0-8D0A-C1A006EFC5C3}" type="sibTrans" cxnId="{4FE568D6-0149-469F-BC96-4C1224D9B742}">
      <dgm:prSet/>
      <dgm:spPr/>
      <dgm:t>
        <a:bodyPr/>
        <a:lstStyle/>
        <a:p>
          <a:endParaRPr lang="it-IT" sz="2000"/>
        </a:p>
      </dgm:t>
    </dgm:pt>
    <dgm:pt modelId="{EC0EA21F-8C36-4CDF-B97B-6FBF96FFDA02}">
      <dgm:prSet phldrT="[Testo]" custT="1"/>
      <dgm:spPr/>
      <dgm:t>
        <a:bodyPr/>
        <a:lstStyle/>
        <a:p>
          <a:r>
            <a:rPr lang="it-IT" sz="2000" dirty="0"/>
            <a:t>Power Platform</a:t>
          </a:r>
        </a:p>
      </dgm:t>
    </dgm:pt>
    <dgm:pt modelId="{0827011C-8048-4589-B641-411962D1E149}" type="parTrans" cxnId="{CDEF01A7-FBB9-4390-9BCB-C22805CCED0E}">
      <dgm:prSet/>
      <dgm:spPr/>
      <dgm:t>
        <a:bodyPr/>
        <a:lstStyle/>
        <a:p>
          <a:endParaRPr lang="it-IT" sz="2000"/>
        </a:p>
      </dgm:t>
    </dgm:pt>
    <dgm:pt modelId="{888B167E-CBF6-4DD1-A17C-44CE3002DA06}" type="sibTrans" cxnId="{CDEF01A7-FBB9-4390-9BCB-C22805CCED0E}">
      <dgm:prSet/>
      <dgm:spPr/>
      <dgm:t>
        <a:bodyPr/>
        <a:lstStyle/>
        <a:p>
          <a:endParaRPr lang="it-IT" sz="2000"/>
        </a:p>
      </dgm:t>
    </dgm:pt>
    <dgm:pt modelId="{07D213E5-4E53-4357-AC10-5BD59A7DE3EB}">
      <dgm:prSet phldrT="[Testo]" custT="1"/>
      <dgm:spPr>
        <a:solidFill>
          <a:srgbClr val="00B050"/>
        </a:solidFill>
      </dgm:spPr>
      <dgm:t>
        <a:bodyPr/>
        <a:lstStyle/>
        <a:p>
          <a:r>
            <a:rPr lang="it-IT" sz="1400" dirty="0">
              <a:latin typeface="Lato" panose="020F0502020204030203" pitchFamily="34" charset="0"/>
            </a:rPr>
            <a:t>Teams</a:t>
          </a:r>
        </a:p>
      </dgm:t>
    </dgm:pt>
    <dgm:pt modelId="{1784075F-0B0A-41F8-88E7-EE5DFFD9D796}" type="parTrans" cxnId="{580A0308-3C9B-4909-9FB7-1C6073DEAEF7}">
      <dgm:prSet/>
      <dgm:spPr/>
      <dgm:t>
        <a:bodyPr/>
        <a:lstStyle/>
        <a:p>
          <a:endParaRPr lang="it-IT" sz="2000"/>
        </a:p>
      </dgm:t>
    </dgm:pt>
    <dgm:pt modelId="{4FB90443-F85A-48CB-8555-970554B597F4}" type="sibTrans" cxnId="{580A0308-3C9B-4909-9FB7-1C6073DEAEF7}">
      <dgm:prSet/>
      <dgm:spPr/>
      <dgm:t>
        <a:bodyPr/>
        <a:lstStyle/>
        <a:p>
          <a:endParaRPr lang="it-IT" sz="2000"/>
        </a:p>
      </dgm:t>
    </dgm:pt>
    <dgm:pt modelId="{DD8CEF0D-B85D-4E35-B722-7259B42BE373}">
      <dgm:prSet phldrT="[Testo]" custT="1"/>
      <dgm:spPr>
        <a:solidFill>
          <a:srgbClr val="00B050"/>
        </a:solidFill>
      </dgm:spPr>
      <dgm:t>
        <a:bodyPr/>
        <a:lstStyle/>
        <a:p>
          <a:r>
            <a:rPr lang="it-IT" sz="1400" dirty="0">
              <a:latin typeface="Lato" panose="020F0502020204030203" pitchFamily="34" charset="0"/>
            </a:rPr>
            <a:t>Power BI</a:t>
          </a:r>
        </a:p>
      </dgm:t>
    </dgm:pt>
    <dgm:pt modelId="{19921481-CE44-42FC-B3CA-508CFBBDF35F}" type="parTrans" cxnId="{40AF20E6-1411-486A-A188-89C369BF09BD}">
      <dgm:prSet/>
      <dgm:spPr/>
      <dgm:t>
        <a:bodyPr/>
        <a:lstStyle/>
        <a:p>
          <a:endParaRPr lang="it-IT" sz="2000"/>
        </a:p>
      </dgm:t>
    </dgm:pt>
    <dgm:pt modelId="{2B0AEC1D-FF5F-4903-9BB4-1C99DFF8B652}" type="sibTrans" cxnId="{40AF20E6-1411-486A-A188-89C369BF09BD}">
      <dgm:prSet/>
      <dgm:spPr/>
      <dgm:t>
        <a:bodyPr/>
        <a:lstStyle/>
        <a:p>
          <a:endParaRPr lang="it-IT" sz="2000"/>
        </a:p>
      </dgm:t>
    </dgm:pt>
    <dgm:pt modelId="{818602B1-BD95-4D5E-A4A3-340E469769B7}">
      <dgm:prSet phldrT="[Testo]" custT="1"/>
      <dgm:spPr/>
      <dgm:t>
        <a:bodyPr/>
        <a:lstStyle/>
        <a:p>
          <a:r>
            <a:rPr lang="it-IT" sz="1400" dirty="0" err="1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Microservices</a:t>
          </a:r>
          <a:endParaRPr lang="it-IT" sz="1400" dirty="0">
            <a:latin typeface="Lato" panose="020F0502020204030203" pitchFamily="34" charset="0"/>
            <a:ea typeface="Lato Thin" panose="020F0502020204030203" pitchFamily="34" charset="0"/>
            <a:cs typeface="Lato Thin" panose="020F0502020204030203" pitchFamily="34" charset="0"/>
          </a:endParaRPr>
        </a:p>
      </dgm:t>
    </dgm:pt>
    <dgm:pt modelId="{03F273D5-2CBD-4652-A8D8-704239CE968B}" type="parTrans" cxnId="{587EB0D4-6B6A-4532-9E21-5AAE65AA7A0F}">
      <dgm:prSet/>
      <dgm:spPr/>
      <dgm:t>
        <a:bodyPr/>
        <a:lstStyle/>
        <a:p>
          <a:endParaRPr lang="it-IT" sz="2000"/>
        </a:p>
      </dgm:t>
    </dgm:pt>
    <dgm:pt modelId="{8AEBAFE4-DDE7-4589-B565-791E0767D414}" type="sibTrans" cxnId="{587EB0D4-6B6A-4532-9E21-5AAE65AA7A0F}">
      <dgm:prSet/>
      <dgm:spPr/>
      <dgm:t>
        <a:bodyPr/>
        <a:lstStyle/>
        <a:p>
          <a:endParaRPr lang="it-IT" sz="2000"/>
        </a:p>
      </dgm:t>
    </dgm:pt>
    <dgm:pt modelId="{42054D0C-E4FD-453F-92B6-8ED4D0382E9D}">
      <dgm:prSet phldrT="[Testo]" custT="1"/>
      <dgm:spPr>
        <a:solidFill>
          <a:srgbClr val="00B050"/>
        </a:solidFill>
      </dgm:spPr>
      <dgm:t>
        <a:bodyPr/>
        <a:lstStyle/>
        <a:p>
          <a:r>
            <a:rPr lang="it-IT" sz="1400" dirty="0">
              <a:latin typeface="Lato" panose="020F0502020204030203" pitchFamily="34" charset="0"/>
            </a:rPr>
            <a:t>SharePoint</a:t>
          </a:r>
        </a:p>
      </dgm:t>
    </dgm:pt>
    <dgm:pt modelId="{E89D8027-6E5B-42FF-A70E-F1C8203CDAF1}" type="parTrans" cxnId="{27DF1BEE-17A2-4E37-9428-FA2968181288}">
      <dgm:prSet/>
      <dgm:spPr/>
      <dgm:t>
        <a:bodyPr/>
        <a:lstStyle/>
        <a:p>
          <a:endParaRPr lang="it-IT" sz="2000"/>
        </a:p>
      </dgm:t>
    </dgm:pt>
    <dgm:pt modelId="{A42540DD-5AFD-44B4-BBFE-8518E3F39200}" type="sibTrans" cxnId="{27DF1BEE-17A2-4E37-9428-FA2968181288}">
      <dgm:prSet/>
      <dgm:spPr/>
      <dgm:t>
        <a:bodyPr/>
        <a:lstStyle/>
        <a:p>
          <a:endParaRPr lang="it-IT" sz="2000"/>
        </a:p>
      </dgm:t>
    </dgm:pt>
    <dgm:pt modelId="{677E3E4F-2AFD-4E05-91A6-A6B611A11BA0}">
      <dgm:prSet phldrT="[Testo]" custT="1"/>
      <dgm:spPr/>
      <dgm:t>
        <a:bodyPr/>
        <a:lstStyle/>
        <a:p>
          <a:r>
            <a:rPr lang="it-IT" sz="1400" dirty="0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DevOps</a:t>
          </a:r>
        </a:p>
      </dgm:t>
    </dgm:pt>
    <dgm:pt modelId="{A177AFD1-D40E-43D5-8FD6-92A77B2CA8AB}" type="parTrans" cxnId="{9E59EB72-5301-4ACA-9247-7C0EE7DACFE0}">
      <dgm:prSet/>
      <dgm:spPr/>
      <dgm:t>
        <a:bodyPr/>
        <a:lstStyle/>
        <a:p>
          <a:endParaRPr lang="it-IT" sz="2000"/>
        </a:p>
      </dgm:t>
    </dgm:pt>
    <dgm:pt modelId="{A3F7AF24-9D46-4806-ABCB-339CEA94FD24}" type="sibTrans" cxnId="{9E59EB72-5301-4ACA-9247-7C0EE7DACFE0}">
      <dgm:prSet/>
      <dgm:spPr/>
      <dgm:t>
        <a:bodyPr/>
        <a:lstStyle/>
        <a:p>
          <a:endParaRPr lang="it-IT" sz="2000"/>
        </a:p>
      </dgm:t>
    </dgm:pt>
    <dgm:pt modelId="{CE26DDFD-AAD2-41C4-9F48-A4A41980CCAF}">
      <dgm:prSet phldrT="[Testo]" custT="1"/>
      <dgm:spPr/>
      <dgm:t>
        <a:bodyPr/>
        <a:lstStyle/>
        <a:p>
          <a:r>
            <a:rPr lang="it-IT" sz="1400" dirty="0" err="1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Hybrid</a:t>
          </a:r>
          <a:r>
            <a:rPr lang="it-IT" sz="1400" dirty="0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 Cloud</a:t>
          </a:r>
        </a:p>
      </dgm:t>
    </dgm:pt>
    <dgm:pt modelId="{2345C814-FEFA-4BE6-A1EF-2F46A1F0CB6E}" type="parTrans" cxnId="{4F8048AC-DD25-46C2-AD7A-0E95093B4C23}">
      <dgm:prSet/>
      <dgm:spPr/>
      <dgm:t>
        <a:bodyPr/>
        <a:lstStyle/>
        <a:p>
          <a:endParaRPr lang="it-IT" sz="2000"/>
        </a:p>
      </dgm:t>
    </dgm:pt>
    <dgm:pt modelId="{24D3B1AE-819E-4C38-A8B4-7EDC4643AB75}" type="sibTrans" cxnId="{4F8048AC-DD25-46C2-AD7A-0E95093B4C23}">
      <dgm:prSet/>
      <dgm:spPr/>
      <dgm:t>
        <a:bodyPr/>
        <a:lstStyle/>
        <a:p>
          <a:endParaRPr lang="it-IT" sz="2000"/>
        </a:p>
      </dgm:t>
    </dgm:pt>
    <dgm:pt modelId="{DCA51AA5-7B7C-4F45-9769-0288ED571E27}">
      <dgm:prSet phldrT="[Testo]" custT="1"/>
      <dgm:spPr/>
      <dgm:t>
        <a:bodyPr/>
        <a:lstStyle/>
        <a:p>
          <a:r>
            <a:rPr lang="it-IT" sz="1400" dirty="0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App Cloud Native</a:t>
          </a:r>
        </a:p>
      </dgm:t>
    </dgm:pt>
    <dgm:pt modelId="{15D0E8C5-EC78-481E-A843-0CDCEDDFE674}" type="parTrans" cxnId="{68DE3E4E-997F-40DA-8583-E9F6260DCA69}">
      <dgm:prSet/>
      <dgm:spPr/>
      <dgm:t>
        <a:bodyPr/>
        <a:lstStyle/>
        <a:p>
          <a:endParaRPr lang="it-IT" sz="2000"/>
        </a:p>
      </dgm:t>
    </dgm:pt>
    <dgm:pt modelId="{8EF5FF91-38B0-4420-A2EB-4AB81C3E7FEA}" type="sibTrans" cxnId="{68DE3E4E-997F-40DA-8583-E9F6260DCA69}">
      <dgm:prSet/>
      <dgm:spPr/>
      <dgm:t>
        <a:bodyPr/>
        <a:lstStyle/>
        <a:p>
          <a:endParaRPr lang="it-IT" sz="2000"/>
        </a:p>
      </dgm:t>
    </dgm:pt>
    <dgm:pt modelId="{19794CE0-0AE7-49B3-9FDF-C3F5F2D1FA87}">
      <dgm:prSet phldrT="[Testo]" custT="1"/>
      <dgm:spPr/>
      <dgm:t>
        <a:bodyPr/>
        <a:lstStyle/>
        <a:p>
          <a:r>
            <a:rPr lang="it-IT" sz="1400" dirty="0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Monitoring</a:t>
          </a:r>
        </a:p>
      </dgm:t>
    </dgm:pt>
    <dgm:pt modelId="{627EA315-191B-4528-B799-D6631FDC1E83}" type="parTrans" cxnId="{A694561B-4ACE-4956-A6DB-240839322AEB}">
      <dgm:prSet/>
      <dgm:spPr/>
      <dgm:t>
        <a:bodyPr/>
        <a:lstStyle/>
        <a:p>
          <a:endParaRPr lang="it-IT" sz="2000"/>
        </a:p>
      </dgm:t>
    </dgm:pt>
    <dgm:pt modelId="{627064DD-A150-4779-9A03-F4E986A5288F}" type="sibTrans" cxnId="{A694561B-4ACE-4956-A6DB-240839322AEB}">
      <dgm:prSet/>
      <dgm:spPr/>
      <dgm:t>
        <a:bodyPr/>
        <a:lstStyle/>
        <a:p>
          <a:endParaRPr lang="it-IT" sz="2000"/>
        </a:p>
      </dgm:t>
    </dgm:pt>
    <dgm:pt modelId="{AF8AE41E-9A68-40D7-A8A3-EB372E543470}">
      <dgm:prSet phldrT="[Testo]" custT="1"/>
      <dgm:spPr/>
      <dgm:t>
        <a:bodyPr/>
        <a:lstStyle/>
        <a:p>
          <a:r>
            <a:rPr lang="it-IT" sz="1400" dirty="0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Governance</a:t>
          </a:r>
        </a:p>
      </dgm:t>
    </dgm:pt>
    <dgm:pt modelId="{AD45E7F5-F5F3-45F7-828F-A2286F77DE5C}" type="parTrans" cxnId="{4BCD6F72-3E7E-43C3-A618-D405792BA25E}">
      <dgm:prSet/>
      <dgm:spPr/>
      <dgm:t>
        <a:bodyPr/>
        <a:lstStyle/>
        <a:p>
          <a:endParaRPr lang="it-IT" sz="2000"/>
        </a:p>
      </dgm:t>
    </dgm:pt>
    <dgm:pt modelId="{3075106D-34C8-442F-93E9-5986CDE4C211}" type="sibTrans" cxnId="{4BCD6F72-3E7E-43C3-A618-D405792BA25E}">
      <dgm:prSet/>
      <dgm:spPr/>
      <dgm:t>
        <a:bodyPr/>
        <a:lstStyle/>
        <a:p>
          <a:endParaRPr lang="it-IT" sz="2000"/>
        </a:p>
      </dgm:t>
    </dgm:pt>
    <dgm:pt modelId="{6493E2CA-5D43-4706-AED7-E192029CB997}">
      <dgm:prSet custT="1"/>
      <dgm:spPr/>
      <dgm:t>
        <a:bodyPr/>
        <a:lstStyle/>
        <a:p>
          <a:r>
            <a:rPr lang="en-US" sz="2000" dirty="0"/>
            <a:t>Data Platform &amp; AI</a:t>
          </a:r>
        </a:p>
      </dgm:t>
    </dgm:pt>
    <dgm:pt modelId="{BDEE7E4C-BC61-4151-B563-D0D70AABFE87}" type="parTrans" cxnId="{E1BB9FBB-EF30-484C-9983-F3670CD135F4}">
      <dgm:prSet/>
      <dgm:spPr/>
      <dgm:t>
        <a:bodyPr/>
        <a:lstStyle/>
        <a:p>
          <a:endParaRPr lang="it-IT" sz="2000"/>
        </a:p>
      </dgm:t>
    </dgm:pt>
    <dgm:pt modelId="{037FAC5B-7C34-4DD7-B8C7-8C99F3C0314D}" type="sibTrans" cxnId="{E1BB9FBB-EF30-484C-9983-F3670CD135F4}">
      <dgm:prSet/>
      <dgm:spPr/>
      <dgm:t>
        <a:bodyPr/>
        <a:lstStyle/>
        <a:p>
          <a:endParaRPr lang="it-IT" sz="2000"/>
        </a:p>
      </dgm:t>
    </dgm:pt>
    <dgm:pt modelId="{F160C31A-33B4-4B2A-86AC-FC3B8494C1BB}">
      <dgm:prSet custT="1"/>
      <dgm:spPr/>
      <dgm:t>
        <a:bodyPr/>
        <a:lstStyle/>
        <a:p>
          <a:r>
            <a:rPr lang="it-IT" sz="1400" dirty="0">
              <a:latin typeface="Lato" panose="020F0502020204030203" pitchFamily="34" charset="0"/>
            </a:rPr>
            <a:t>Cognitive Services</a:t>
          </a:r>
        </a:p>
      </dgm:t>
    </dgm:pt>
    <dgm:pt modelId="{ADC930DE-191A-4CC4-9065-C1AD872326B3}" type="parTrans" cxnId="{B71A5391-45CE-4169-A269-0853DC3029AE}">
      <dgm:prSet/>
      <dgm:spPr/>
      <dgm:t>
        <a:bodyPr/>
        <a:lstStyle/>
        <a:p>
          <a:endParaRPr lang="it-IT" sz="2000"/>
        </a:p>
      </dgm:t>
    </dgm:pt>
    <dgm:pt modelId="{79A5ABCE-9CAD-45C9-8E08-B2FA032ACD0E}" type="sibTrans" cxnId="{B71A5391-45CE-4169-A269-0853DC3029AE}">
      <dgm:prSet/>
      <dgm:spPr/>
      <dgm:t>
        <a:bodyPr/>
        <a:lstStyle/>
        <a:p>
          <a:endParaRPr lang="it-IT" sz="2000"/>
        </a:p>
      </dgm:t>
    </dgm:pt>
    <dgm:pt modelId="{20550828-D23C-4111-ADA1-2939383B785A}">
      <dgm:prSet custT="1"/>
      <dgm:spPr/>
      <dgm:t>
        <a:bodyPr/>
        <a:lstStyle/>
        <a:p>
          <a:r>
            <a:rPr lang="it-IT" sz="1400" dirty="0">
              <a:latin typeface="Lato" panose="020F0502020204030203" pitchFamily="34" charset="0"/>
            </a:rPr>
            <a:t>Machine Learning</a:t>
          </a:r>
        </a:p>
      </dgm:t>
    </dgm:pt>
    <dgm:pt modelId="{0F826ECB-421E-4FFB-ADFC-DA455F84CBC6}" type="parTrans" cxnId="{AC97F7A0-9D01-4CA5-B1F9-2AE78EAC123B}">
      <dgm:prSet/>
      <dgm:spPr/>
      <dgm:t>
        <a:bodyPr/>
        <a:lstStyle/>
        <a:p>
          <a:endParaRPr lang="it-IT" sz="2000"/>
        </a:p>
      </dgm:t>
    </dgm:pt>
    <dgm:pt modelId="{A1B9A09E-18C3-4EB7-8FC8-832BB404123E}" type="sibTrans" cxnId="{AC97F7A0-9D01-4CA5-B1F9-2AE78EAC123B}">
      <dgm:prSet/>
      <dgm:spPr/>
      <dgm:t>
        <a:bodyPr/>
        <a:lstStyle/>
        <a:p>
          <a:endParaRPr lang="it-IT" sz="2000"/>
        </a:p>
      </dgm:t>
    </dgm:pt>
    <dgm:pt modelId="{3475F547-3CAB-42D1-9561-036E78D146FE}">
      <dgm:prSet custT="1"/>
      <dgm:spPr/>
      <dgm:t>
        <a:bodyPr/>
        <a:lstStyle/>
        <a:p>
          <a:r>
            <a:rPr lang="it-IT" sz="1400">
              <a:latin typeface="Lato" panose="020F0502020204030203" pitchFamily="34" charset="0"/>
            </a:rPr>
            <a:t>Bot</a:t>
          </a:r>
        </a:p>
      </dgm:t>
    </dgm:pt>
    <dgm:pt modelId="{0D11A76A-5828-46A5-ACE5-02A2DE7C98DA}" type="parTrans" cxnId="{2742596E-EC2D-4AB5-9755-175583D96E09}">
      <dgm:prSet/>
      <dgm:spPr/>
      <dgm:t>
        <a:bodyPr/>
        <a:lstStyle/>
        <a:p>
          <a:endParaRPr lang="it-IT" sz="2000"/>
        </a:p>
      </dgm:t>
    </dgm:pt>
    <dgm:pt modelId="{243E8405-39B2-402D-BF05-FFEC5F0932EB}" type="sibTrans" cxnId="{2742596E-EC2D-4AB5-9755-175583D96E09}">
      <dgm:prSet/>
      <dgm:spPr/>
      <dgm:t>
        <a:bodyPr/>
        <a:lstStyle/>
        <a:p>
          <a:endParaRPr lang="it-IT" sz="2000"/>
        </a:p>
      </dgm:t>
    </dgm:pt>
    <dgm:pt modelId="{A2BB0A56-1C55-4512-B229-6F9D6F83F927}">
      <dgm:prSet phldrT="[Testo]" custT="1"/>
      <dgm:spPr>
        <a:solidFill>
          <a:srgbClr val="00B050"/>
        </a:solidFill>
      </dgm:spPr>
      <dgm:t>
        <a:bodyPr/>
        <a:lstStyle/>
        <a:p>
          <a:r>
            <a:rPr lang="it-IT" sz="1400" dirty="0">
              <a:latin typeface="Lato" panose="020F0502020204030203" pitchFamily="34" charset="0"/>
            </a:rPr>
            <a:t>Power Apps</a:t>
          </a:r>
        </a:p>
      </dgm:t>
    </dgm:pt>
    <dgm:pt modelId="{B4CE3E2F-6A20-41DE-829B-A3A8948E4602}" type="parTrans" cxnId="{93F5C31E-0B43-47BF-A06F-9D143C79421D}">
      <dgm:prSet/>
      <dgm:spPr/>
      <dgm:t>
        <a:bodyPr/>
        <a:lstStyle/>
        <a:p>
          <a:endParaRPr lang="it-IT"/>
        </a:p>
      </dgm:t>
    </dgm:pt>
    <dgm:pt modelId="{D634F4AC-E447-498A-97F2-16F902A64EB5}" type="sibTrans" cxnId="{93F5C31E-0B43-47BF-A06F-9D143C79421D}">
      <dgm:prSet/>
      <dgm:spPr/>
      <dgm:t>
        <a:bodyPr/>
        <a:lstStyle/>
        <a:p>
          <a:endParaRPr lang="it-IT"/>
        </a:p>
      </dgm:t>
    </dgm:pt>
    <dgm:pt modelId="{4DE6276A-9F1B-40C4-A851-DA7B0D92D9D5}">
      <dgm:prSet phldrT="[Testo]" custT="1"/>
      <dgm:spPr>
        <a:solidFill>
          <a:srgbClr val="00B050"/>
        </a:solidFill>
      </dgm:spPr>
      <dgm:t>
        <a:bodyPr/>
        <a:lstStyle/>
        <a:p>
          <a:r>
            <a:rPr lang="it-IT" sz="1400" dirty="0">
              <a:latin typeface="Lato" panose="020F0502020204030203" pitchFamily="34" charset="0"/>
            </a:rPr>
            <a:t>Power </a:t>
          </a:r>
          <a:r>
            <a:rPr lang="it-IT" sz="1400" dirty="0" err="1">
              <a:latin typeface="Lato" panose="020F0502020204030203" pitchFamily="34" charset="0"/>
            </a:rPr>
            <a:t>Automate</a:t>
          </a:r>
          <a:endParaRPr lang="it-IT" sz="1400" dirty="0">
            <a:latin typeface="Lato" panose="020F0502020204030203" pitchFamily="34" charset="0"/>
          </a:endParaRPr>
        </a:p>
      </dgm:t>
    </dgm:pt>
    <dgm:pt modelId="{9674E3DF-222D-49D0-B0CE-2333B04AFB2F}" type="parTrans" cxnId="{4F75A812-A73D-47EA-BA1E-EA09229E3710}">
      <dgm:prSet/>
      <dgm:spPr/>
      <dgm:t>
        <a:bodyPr/>
        <a:lstStyle/>
        <a:p>
          <a:endParaRPr lang="it-IT"/>
        </a:p>
      </dgm:t>
    </dgm:pt>
    <dgm:pt modelId="{EEEC36B1-8E57-4D06-BCC6-E446EC0E9D21}" type="sibTrans" cxnId="{4F75A812-A73D-47EA-BA1E-EA09229E3710}">
      <dgm:prSet/>
      <dgm:spPr/>
      <dgm:t>
        <a:bodyPr/>
        <a:lstStyle/>
        <a:p>
          <a:endParaRPr lang="it-IT"/>
        </a:p>
      </dgm:t>
    </dgm:pt>
    <dgm:pt modelId="{78B6298B-3818-4386-954D-4FCCCB6E6401}">
      <dgm:prSet phldrT="[Testo]" custT="1"/>
      <dgm:spPr>
        <a:solidFill>
          <a:srgbClr val="00B050"/>
        </a:solidFill>
      </dgm:spPr>
      <dgm:t>
        <a:bodyPr/>
        <a:lstStyle/>
        <a:p>
          <a:r>
            <a:rPr lang="it-IT" sz="1400" dirty="0" err="1">
              <a:latin typeface="Lato" panose="020F0502020204030203" pitchFamily="34" charset="0"/>
            </a:rPr>
            <a:t>Dataverse</a:t>
          </a:r>
          <a:endParaRPr lang="it-IT" sz="1400" dirty="0">
            <a:latin typeface="Lato" panose="020F0502020204030203" pitchFamily="34" charset="0"/>
          </a:endParaRPr>
        </a:p>
      </dgm:t>
    </dgm:pt>
    <dgm:pt modelId="{5605FA9D-BA74-41F1-9E34-0D6132A47B98}" type="parTrans" cxnId="{8D7DFA47-4B4B-4615-A3D5-A3E96E303216}">
      <dgm:prSet/>
      <dgm:spPr/>
      <dgm:t>
        <a:bodyPr/>
        <a:lstStyle/>
        <a:p>
          <a:endParaRPr lang="it-IT"/>
        </a:p>
      </dgm:t>
    </dgm:pt>
    <dgm:pt modelId="{0D29DE1F-602B-4CB5-A65D-5DACF2AE469C}" type="sibTrans" cxnId="{8D7DFA47-4B4B-4615-A3D5-A3E96E303216}">
      <dgm:prSet/>
      <dgm:spPr/>
      <dgm:t>
        <a:bodyPr/>
        <a:lstStyle/>
        <a:p>
          <a:endParaRPr lang="it-IT"/>
        </a:p>
      </dgm:t>
    </dgm:pt>
    <dgm:pt modelId="{934FEBDF-F653-402D-9433-FA9651C063D3}">
      <dgm:prSet custT="1"/>
      <dgm:spPr/>
      <dgm:t>
        <a:bodyPr/>
        <a:lstStyle/>
        <a:p>
          <a:r>
            <a:rPr lang="it-IT" sz="1400" dirty="0">
              <a:latin typeface="Lato" panose="020F0502020204030203" pitchFamily="34" charset="0"/>
            </a:rPr>
            <a:t>Data Platform</a:t>
          </a:r>
        </a:p>
      </dgm:t>
    </dgm:pt>
    <dgm:pt modelId="{7354038F-D52A-4687-B36F-F7A425681FB3}" type="parTrans" cxnId="{125D6BCC-8566-4DFA-9766-A2459CEFB638}">
      <dgm:prSet/>
      <dgm:spPr/>
      <dgm:t>
        <a:bodyPr/>
        <a:lstStyle/>
        <a:p>
          <a:endParaRPr lang="it-IT"/>
        </a:p>
      </dgm:t>
    </dgm:pt>
    <dgm:pt modelId="{31498A56-AA72-42A8-86D8-26FB682127A8}" type="sibTrans" cxnId="{125D6BCC-8566-4DFA-9766-A2459CEFB638}">
      <dgm:prSet/>
      <dgm:spPr/>
      <dgm:t>
        <a:bodyPr/>
        <a:lstStyle/>
        <a:p>
          <a:endParaRPr lang="it-IT"/>
        </a:p>
      </dgm:t>
    </dgm:pt>
    <dgm:pt modelId="{E1CB88DD-986C-4A75-99C7-0AC7A819482B}">
      <dgm:prSet custT="1"/>
      <dgm:spPr/>
      <dgm:t>
        <a:bodyPr/>
        <a:lstStyle/>
        <a:p>
          <a:r>
            <a:rPr lang="it-IT" sz="1400" dirty="0">
              <a:latin typeface="Lato" panose="020F0502020204030203" pitchFamily="34" charset="0"/>
            </a:rPr>
            <a:t>Analytics</a:t>
          </a:r>
        </a:p>
      </dgm:t>
    </dgm:pt>
    <dgm:pt modelId="{D8953A17-BE97-4747-A1B6-1E125DEE763A}" type="parTrans" cxnId="{5D94B44D-DA5A-432A-9B69-011C43C91BE6}">
      <dgm:prSet/>
      <dgm:spPr/>
      <dgm:t>
        <a:bodyPr/>
        <a:lstStyle/>
        <a:p>
          <a:endParaRPr lang="it-IT"/>
        </a:p>
      </dgm:t>
    </dgm:pt>
    <dgm:pt modelId="{26095CB4-D1EF-4825-B2A4-64F81F96A25E}" type="sibTrans" cxnId="{5D94B44D-DA5A-432A-9B69-011C43C91BE6}">
      <dgm:prSet/>
      <dgm:spPr/>
      <dgm:t>
        <a:bodyPr/>
        <a:lstStyle/>
        <a:p>
          <a:endParaRPr lang="it-IT"/>
        </a:p>
      </dgm:t>
    </dgm:pt>
    <dgm:pt modelId="{5D4DFD64-FE39-477C-985B-B7B4124DB5B9}">
      <dgm:prSet custT="1"/>
      <dgm:spPr/>
      <dgm:t>
        <a:bodyPr/>
        <a:lstStyle/>
        <a:p>
          <a:r>
            <a:rPr lang="it-IT" sz="1400" dirty="0">
              <a:latin typeface="Lato" panose="020F0502020204030203" pitchFamily="34" charset="0"/>
            </a:rPr>
            <a:t>Data Platform</a:t>
          </a:r>
        </a:p>
      </dgm:t>
    </dgm:pt>
    <dgm:pt modelId="{15DB677C-E318-49E9-8CCC-F7D900800650}" type="parTrans" cxnId="{F3C6407F-A2A3-4928-BA4B-6DC54FCF02B1}">
      <dgm:prSet/>
      <dgm:spPr/>
      <dgm:t>
        <a:bodyPr/>
        <a:lstStyle/>
        <a:p>
          <a:endParaRPr lang="it-IT"/>
        </a:p>
      </dgm:t>
    </dgm:pt>
    <dgm:pt modelId="{B950AA95-00C1-41C2-8243-AC82B5A22802}" type="sibTrans" cxnId="{F3C6407F-A2A3-4928-BA4B-6DC54FCF02B1}">
      <dgm:prSet/>
      <dgm:spPr/>
      <dgm:t>
        <a:bodyPr/>
        <a:lstStyle/>
        <a:p>
          <a:endParaRPr lang="it-IT"/>
        </a:p>
      </dgm:t>
    </dgm:pt>
    <dgm:pt modelId="{D170AEE9-D5D3-480D-82A0-2A1F912B815D}">
      <dgm:prSet custT="1"/>
      <dgm:spPr/>
      <dgm:t>
        <a:bodyPr/>
        <a:lstStyle/>
        <a:p>
          <a:r>
            <a:rPr lang="it-IT" sz="1400" dirty="0">
              <a:latin typeface="Lato" panose="020F0502020204030203" pitchFamily="34" charset="0"/>
            </a:rPr>
            <a:t>Datawarehouse</a:t>
          </a:r>
        </a:p>
      </dgm:t>
    </dgm:pt>
    <dgm:pt modelId="{C3C6F129-D1FD-48D4-9C80-C0AC365BF436}" type="parTrans" cxnId="{0F6B61A0-D105-4342-896F-5E543AA5198F}">
      <dgm:prSet/>
      <dgm:spPr/>
      <dgm:t>
        <a:bodyPr/>
        <a:lstStyle/>
        <a:p>
          <a:endParaRPr lang="it-IT"/>
        </a:p>
      </dgm:t>
    </dgm:pt>
    <dgm:pt modelId="{C837B752-E6D3-45E6-870F-8BD59312D1D8}" type="sibTrans" cxnId="{0F6B61A0-D105-4342-896F-5E543AA5198F}">
      <dgm:prSet/>
      <dgm:spPr/>
      <dgm:t>
        <a:bodyPr/>
        <a:lstStyle/>
        <a:p>
          <a:endParaRPr lang="it-IT"/>
        </a:p>
      </dgm:t>
    </dgm:pt>
    <dgm:pt modelId="{99AD1902-8CF4-400F-9FE8-F784F15CCD1D}">
      <dgm:prSet custT="1"/>
      <dgm:spPr/>
      <dgm:t>
        <a:bodyPr/>
        <a:lstStyle/>
        <a:p>
          <a:r>
            <a:rPr lang="it-IT" sz="1400" dirty="0">
              <a:latin typeface="Lato" panose="020F0502020204030203" pitchFamily="34" charset="0"/>
            </a:rPr>
            <a:t>Big Data</a:t>
          </a:r>
        </a:p>
      </dgm:t>
    </dgm:pt>
    <dgm:pt modelId="{8089CE35-8A16-4F50-B0EC-441FD5F8F548}" type="parTrans" cxnId="{18DF2FF7-C3D9-4F00-B7F9-2B2BBB038278}">
      <dgm:prSet/>
      <dgm:spPr/>
      <dgm:t>
        <a:bodyPr/>
        <a:lstStyle/>
        <a:p>
          <a:endParaRPr lang="it-IT"/>
        </a:p>
      </dgm:t>
    </dgm:pt>
    <dgm:pt modelId="{F31C0A81-3061-4443-A380-F9DB3715AF90}" type="sibTrans" cxnId="{18DF2FF7-C3D9-4F00-B7F9-2B2BBB038278}">
      <dgm:prSet/>
      <dgm:spPr/>
      <dgm:t>
        <a:bodyPr/>
        <a:lstStyle/>
        <a:p>
          <a:endParaRPr lang="it-IT"/>
        </a:p>
      </dgm:t>
    </dgm:pt>
    <dgm:pt modelId="{C780ECD2-9890-4429-89D3-962C888A88CC}" type="pres">
      <dgm:prSet presAssocID="{6A454CFB-ED42-4754-8291-47E5D01450B7}" presName="linearFlow" presStyleCnt="0">
        <dgm:presLayoutVars>
          <dgm:dir/>
          <dgm:animLvl val="lvl"/>
          <dgm:resizeHandles/>
        </dgm:presLayoutVars>
      </dgm:prSet>
      <dgm:spPr/>
    </dgm:pt>
    <dgm:pt modelId="{8D73C88B-6BF0-4DDD-8B05-F4B7FA25A3A7}" type="pres">
      <dgm:prSet presAssocID="{B02D9B8F-CFD5-4F7C-A852-A9D7C7DAA43F}" presName="compositeNode" presStyleCnt="0">
        <dgm:presLayoutVars>
          <dgm:bulletEnabled val="1"/>
        </dgm:presLayoutVars>
      </dgm:prSet>
      <dgm:spPr/>
    </dgm:pt>
    <dgm:pt modelId="{6DF0FB25-1EA8-4C7A-80A7-7D1425E2F2EC}" type="pres">
      <dgm:prSet presAssocID="{B02D9B8F-CFD5-4F7C-A852-A9D7C7DAA43F}" presName="imag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8F95163-EAC2-4DDA-82A1-1BE5DAF7FDF1}" type="pres">
      <dgm:prSet presAssocID="{B02D9B8F-CFD5-4F7C-A852-A9D7C7DAA43F}" presName="childNode" presStyleLbl="node1" presStyleIdx="0" presStyleCnt="3">
        <dgm:presLayoutVars>
          <dgm:bulletEnabled val="1"/>
        </dgm:presLayoutVars>
      </dgm:prSet>
      <dgm:spPr/>
    </dgm:pt>
    <dgm:pt modelId="{FC577239-7F30-4440-A66B-9F1AB84D2AA2}" type="pres">
      <dgm:prSet presAssocID="{B02D9B8F-CFD5-4F7C-A852-A9D7C7DAA43F}" presName="parentNode" presStyleLbl="revTx" presStyleIdx="0" presStyleCnt="3">
        <dgm:presLayoutVars>
          <dgm:chMax val="0"/>
          <dgm:bulletEnabled val="1"/>
        </dgm:presLayoutVars>
      </dgm:prSet>
      <dgm:spPr/>
    </dgm:pt>
    <dgm:pt modelId="{96E20793-F1E4-4562-B356-8CE1A83C17DF}" type="pres">
      <dgm:prSet presAssocID="{2306758C-FFA8-4F4C-A029-BEC952470298}" presName="sibTrans" presStyleCnt="0"/>
      <dgm:spPr/>
    </dgm:pt>
    <dgm:pt modelId="{8DFB6F39-4F07-49C8-8F40-A7810DBB074A}" type="pres">
      <dgm:prSet presAssocID="{EC0EA21F-8C36-4CDF-B97B-6FBF96FFDA02}" presName="compositeNode" presStyleCnt="0">
        <dgm:presLayoutVars>
          <dgm:bulletEnabled val="1"/>
        </dgm:presLayoutVars>
      </dgm:prSet>
      <dgm:spPr/>
    </dgm:pt>
    <dgm:pt modelId="{E59BE923-90AD-45EE-A93F-45D73F38586B}" type="pres">
      <dgm:prSet presAssocID="{EC0EA21F-8C36-4CDF-B97B-6FBF96FFDA02}" presName="imag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A19D3F0-50A5-4779-99C2-1C1A56A6BDCA}" type="pres">
      <dgm:prSet presAssocID="{EC0EA21F-8C36-4CDF-B97B-6FBF96FFDA02}" presName="childNode" presStyleLbl="node1" presStyleIdx="1" presStyleCnt="3">
        <dgm:presLayoutVars>
          <dgm:bulletEnabled val="1"/>
        </dgm:presLayoutVars>
      </dgm:prSet>
      <dgm:spPr/>
    </dgm:pt>
    <dgm:pt modelId="{DB3921F5-1FFA-4929-9913-1F6F697E3EF7}" type="pres">
      <dgm:prSet presAssocID="{EC0EA21F-8C36-4CDF-B97B-6FBF96FFDA02}" presName="parentNode" presStyleLbl="revTx" presStyleIdx="1" presStyleCnt="3">
        <dgm:presLayoutVars>
          <dgm:chMax val="0"/>
          <dgm:bulletEnabled val="1"/>
        </dgm:presLayoutVars>
      </dgm:prSet>
      <dgm:spPr/>
    </dgm:pt>
    <dgm:pt modelId="{8686672D-3340-44DA-9175-A32BBE1EEEA4}" type="pres">
      <dgm:prSet presAssocID="{888B167E-CBF6-4DD1-A17C-44CE3002DA06}" presName="sibTrans" presStyleCnt="0"/>
      <dgm:spPr/>
    </dgm:pt>
    <dgm:pt modelId="{1C71FE6C-4275-44C3-9098-36A3312966B6}" type="pres">
      <dgm:prSet presAssocID="{6493E2CA-5D43-4706-AED7-E192029CB997}" presName="compositeNode" presStyleCnt="0">
        <dgm:presLayoutVars>
          <dgm:bulletEnabled val="1"/>
        </dgm:presLayoutVars>
      </dgm:prSet>
      <dgm:spPr/>
    </dgm:pt>
    <dgm:pt modelId="{DACF8764-167D-42E0-B87B-18640A6E2B9F}" type="pres">
      <dgm:prSet presAssocID="{6493E2CA-5D43-4706-AED7-E192029CB997}" presName="image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81E2F42D-72D0-439A-B854-74ED48CDFC38}" type="pres">
      <dgm:prSet presAssocID="{6493E2CA-5D43-4706-AED7-E192029CB997}" presName="childNode" presStyleLbl="node1" presStyleIdx="2" presStyleCnt="3">
        <dgm:presLayoutVars>
          <dgm:bulletEnabled val="1"/>
        </dgm:presLayoutVars>
      </dgm:prSet>
      <dgm:spPr/>
    </dgm:pt>
    <dgm:pt modelId="{1F5B5355-A355-43A5-8990-AAD0619E14AE}" type="pres">
      <dgm:prSet presAssocID="{6493E2CA-5D43-4706-AED7-E192029CB997}" presName="parentNode" presStyleLbl="revTx" presStyleIdx="2" presStyleCnt="3">
        <dgm:presLayoutVars>
          <dgm:chMax val="0"/>
          <dgm:bulletEnabled val="1"/>
        </dgm:presLayoutVars>
      </dgm:prSet>
      <dgm:spPr/>
    </dgm:pt>
  </dgm:ptLst>
  <dgm:cxnLst>
    <dgm:cxn modelId="{93B03105-BE43-459F-BA73-2DAC5B062501}" type="presOf" srcId="{6493E2CA-5D43-4706-AED7-E192029CB997}" destId="{1F5B5355-A355-43A5-8990-AAD0619E14AE}" srcOrd="0" destOrd="0" presId="urn:microsoft.com/office/officeart/2005/8/layout/hList2"/>
    <dgm:cxn modelId="{580A0308-3C9B-4909-9FB7-1C6073DEAEF7}" srcId="{EC0EA21F-8C36-4CDF-B97B-6FBF96FFDA02}" destId="{07D213E5-4E53-4357-AC10-5BD59A7DE3EB}" srcOrd="3" destOrd="0" parTransId="{1784075F-0B0A-41F8-88E7-EE5DFFD9D796}" sibTransId="{4FB90443-F85A-48CB-8555-970554B597F4}"/>
    <dgm:cxn modelId="{4F75A812-A73D-47EA-BA1E-EA09229E3710}" srcId="{EC0EA21F-8C36-4CDF-B97B-6FBF96FFDA02}" destId="{4DE6276A-9F1B-40C4-A851-DA7B0D92D9D5}" srcOrd="1" destOrd="0" parTransId="{9674E3DF-222D-49D0-B0CE-2333B04AFB2F}" sibTransId="{EEEC36B1-8E57-4D06-BCC6-E446EC0E9D21}"/>
    <dgm:cxn modelId="{A694561B-4ACE-4956-A6DB-240839322AEB}" srcId="{B02D9B8F-CFD5-4F7C-A852-A9D7C7DAA43F}" destId="{19794CE0-0AE7-49B3-9FDF-C3F5F2D1FA87}" srcOrd="5" destOrd="0" parTransId="{627EA315-191B-4528-B799-D6631FDC1E83}" sibTransId="{627064DD-A150-4779-9A03-F4E986A5288F}"/>
    <dgm:cxn modelId="{93F5C31E-0B43-47BF-A06F-9D143C79421D}" srcId="{EC0EA21F-8C36-4CDF-B97B-6FBF96FFDA02}" destId="{A2BB0A56-1C55-4512-B229-6F9D6F83F927}" srcOrd="0" destOrd="0" parTransId="{B4CE3E2F-6A20-41DE-829B-A3A8948E4602}" sibTransId="{D634F4AC-E447-498A-97F2-16F902A64EB5}"/>
    <dgm:cxn modelId="{90C5E025-4EDC-4289-96DB-EF166A48E332}" type="presOf" srcId="{AF8AE41E-9A68-40D7-A8A3-EB372E543470}" destId="{48F95163-EAC2-4DDA-82A1-1BE5DAF7FDF1}" srcOrd="0" destOrd="6" presId="urn:microsoft.com/office/officeart/2005/8/layout/hList2"/>
    <dgm:cxn modelId="{5B744C37-A62A-481D-8138-77A5D119F152}" type="presOf" srcId="{A2BB0A56-1C55-4512-B229-6F9D6F83F927}" destId="{FA19D3F0-50A5-4779-99C2-1C1A56A6BDCA}" srcOrd="0" destOrd="0" presId="urn:microsoft.com/office/officeart/2005/8/layout/hList2"/>
    <dgm:cxn modelId="{03C3FF44-25F4-4480-96B2-3DCE3E4BE50D}" srcId="{6A454CFB-ED42-4754-8291-47E5D01450B7}" destId="{B02D9B8F-CFD5-4F7C-A852-A9D7C7DAA43F}" srcOrd="0" destOrd="0" parTransId="{FC9745AE-EA6A-478C-974E-E8CCA4F4BE57}" sibTransId="{2306758C-FFA8-4F4C-A029-BEC952470298}"/>
    <dgm:cxn modelId="{8D7DFA47-4B4B-4615-A3D5-A3E96E303216}" srcId="{EC0EA21F-8C36-4CDF-B97B-6FBF96FFDA02}" destId="{78B6298B-3818-4386-954D-4FCCCB6E6401}" srcOrd="2" destOrd="0" parTransId="{5605FA9D-BA74-41F1-9E34-0D6132A47B98}" sibTransId="{0D29DE1F-602B-4CB5-A65D-5DACF2AE469C}"/>
    <dgm:cxn modelId="{5D94B44D-DA5A-432A-9B69-011C43C91BE6}" srcId="{6493E2CA-5D43-4706-AED7-E192029CB997}" destId="{E1CB88DD-986C-4A75-99C7-0AC7A819482B}" srcOrd="3" destOrd="0" parTransId="{D8953A17-BE97-4747-A1B6-1E125DEE763A}" sibTransId="{26095CB4-D1EF-4825-B2A4-64F81F96A25E}"/>
    <dgm:cxn modelId="{68DE3E4E-997F-40DA-8583-E9F6260DCA69}" srcId="{B02D9B8F-CFD5-4F7C-A852-A9D7C7DAA43F}" destId="{DCA51AA5-7B7C-4F45-9769-0288ED571E27}" srcOrd="3" destOrd="0" parTransId="{15D0E8C5-EC78-481E-A843-0CDCEDDFE674}" sibTransId="{8EF5FF91-38B0-4420-A2EB-4AB81C3E7FEA}"/>
    <dgm:cxn modelId="{2742596E-EC2D-4AB5-9755-175583D96E09}" srcId="{6493E2CA-5D43-4706-AED7-E192029CB997}" destId="{3475F547-3CAB-42D1-9561-036E78D146FE}" srcOrd="5" destOrd="0" parTransId="{0D11A76A-5828-46A5-ACE5-02A2DE7C98DA}" sibTransId="{243E8405-39B2-402D-BF05-FFEC5F0932EB}"/>
    <dgm:cxn modelId="{4BCD6F72-3E7E-43C3-A618-D405792BA25E}" srcId="{B02D9B8F-CFD5-4F7C-A852-A9D7C7DAA43F}" destId="{AF8AE41E-9A68-40D7-A8A3-EB372E543470}" srcOrd="6" destOrd="0" parTransId="{AD45E7F5-F5F3-45F7-828F-A2286F77DE5C}" sibTransId="{3075106D-34C8-442F-93E9-5986CDE4C211}"/>
    <dgm:cxn modelId="{9E59EB72-5301-4ACA-9247-7C0EE7DACFE0}" srcId="{B02D9B8F-CFD5-4F7C-A852-A9D7C7DAA43F}" destId="{677E3E4F-2AFD-4E05-91A6-A6B611A11BA0}" srcOrd="4" destOrd="0" parTransId="{A177AFD1-D40E-43D5-8FD6-92A77B2CA8AB}" sibTransId="{A3F7AF24-9D46-4806-ABCB-339CEA94FD24}"/>
    <dgm:cxn modelId="{549D0474-056D-4D53-A9F2-5CB7A05027A9}" type="presOf" srcId="{CE26DDFD-AAD2-41C4-9F48-A4A41980CCAF}" destId="{48F95163-EAC2-4DDA-82A1-1BE5DAF7FDF1}" srcOrd="0" destOrd="1" presId="urn:microsoft.com/office/officeart/2005/8/layout/hList2"/>
    <dgm:cxn modelId="{90461D75-1C2C-4092-9DE4-63384B7948CD}" type="presOf" srcId="{D170AEE9-D5D3-480D-82A0-2A1F912B815D}" destId="{81E2F42D-72D0-439A-B854-74ED48CDFC38}" srcOrd="0" destOrd="1" presId="urn:microsoft.com/office/officeart/2005/8/layout/hList2"/>
    <dgm:cxn modelId="{D31E8478-12BA-4D28-9FA7-976D837149C1}" type="presOf" srcId="{B02D9B8F-CFD5-4F7C-A852-A9D7C7DAA43F}" destId="{FC577239-7F30-4440-A66B-9F1AB84D2AA2}" srcOrd="0" destOrd="0" presId="urn:microsoft.com/office/officeart/2005/8/layout/hList2"/>
    <dgm:cxn modelId="{C33DBC58-C165-45E9-8FEB-1EFFBF9EF139}" type="presOf" srcId="{19794CE0-0AE7-49B3-9FDF-C3F5F2D1FA87}" destId="{48F95163-EAC2-4DDA-82A1-1BE5DAF7FDF1}" srcOrd="0" destOrd="5" presId="urn:microsoft.com/office/officeart/2005/8/layout/hList2"/>
    <dgm:cxn modelId="{A378AF79-A141-447D-B098-77C4B9C38CCF}" type="presOf" srcId="{42054D0C-E4FD-453F-92B6-8ED4D0382E9D}" destId="{FA19D3F0-50A5-4779-99C2-1C1A56A6BDCA}" srcOrd="0" destOrd="4" presId="urn:microsoft.com/office/officeart/2005/8/layout/hList2"/>
    <dgm:cxn modelId="{F3C6407F-A2A3-4928-BA4B-6DC54FCF02B1}" srcId="{6493E2CA-5D43-4706-AED7-E192029CB997}" destId="{5D4DFD64-FE39-477C-985B-B7B4124DB5B9}" srcOrd="0" destOrd="0" parTransId="{15DB677C-E318-49E9-8CCC-F7D900800650}" sibTransId="{B950AA95-00C1-41C2-8243-AC82B5A22802}"/>
    <dgm:cxn modelId="{D93B0D81-B476-41F4-AD84-79582F1045C6}" type="presOf" srcId="{20550828-D23C-4111-ADA1-2939383B785A}" destId="{81E2F42D-72D0-439A-B854-74ED48CDFC38}" srcOrd="0" destOrd="4" presId="urn:microsoft.com/office/officeart/2005/8/layout/hList2"/>
    <dgm:cxn modelId="{B71A5391-45CE-4169-A269-0853DC3029AE}" srcId="{6493E2CA-5D43-4706-AED7-E192029CB997}" destId="{F160C31A-33B4-4B2A-86AC-FC3B8494C1BB}" srcOrd="6" destOrd="0" parTransId="{ADC930DE-191A-4CC4-9065-C1AD872326B3}" sibTransId="{79A5ABCE-9CAD-45C9-8E08-B2FA032ACD0E}"/>
    <dgm:cxn modelId="{6DF9209A-1336-4A01-AEE3-35289F11C4CC}" type="presOf" srcId="{5D4DFD64-FE39-477C-985B-B7B4124DB5B9}" destId="{81E2F42D-72D0-439A-B854-74ED48CDFC38}" srcOrd="0" destOrd="0" presId="urn:microsoft.com/office/officeart/2005/8/layout/hList2"/>
    <dgm:cxn modelId="{76AB149C-62CE-41E3-AFEF-1A57777340A9}" type="presOf" srcId="{677E3E4F-2AFD-4E05-91A6-A6B611A11BA0}" destId="{48F95163-EAC2-4DDA-82A1-1BE5DAF7FDF1}" srcOrd="0" destOrd="4" presId="urn:microsoft.com/office/officeart/2005/8/layout/hList2"/>
    <dgm:cxn modelId="{721E409F-51FC-4956-AD12-60A80D7A30B8}" type="presOf" srcId="{818602B1-BD95-4D5E-A4A3-340E469769B7}" destId="{48F95163-EAC2-4DDA-82A1-1BE5DAF7FDF1}" srcOrd="0" destOrd="2" presId="urn:microsoft.com/office/officeart/2005/8/layout/hList2"/>
    <dgm:cxn modelId="{0F6B61A0-D105-4342-896F-5E543AA5198F}" srcId="{6493E2CA-5D43-4706-AED7-E192029CB997}" destId="{D170AEE9-D5D3-480D-82A0-2A1F912B815D}" srcOrd="1" destOrd="0" parTransId="{C3C6F129-D1FD-48D4-9C80-C0AC365BF436}" sibTransId="{C837B752-E6D3-45E6-870F-8BD59312D1D8}"/>
    <dgm:cxn modelId="{9F7D59A0-DA08-46FA-84EA-0999D3A703D7}" type="presOf" srcId="{F160C31A-33B4-4B2A-86AC-FC3B8494C1BB}" destId="{81E2F42D-72D0-439A-B854-74ED48CDFC38}" srcOrd="0" destOrd="6" presId="urn:microsoft.com/office/officeart/2005/8/layout/hList2"/>
    <dgm:cxn modelId="{AC97F7A0-9D01-4CA5-B1F9-2AE78EAC123B}" srcId="{6493E2CA-5D43-4706-AED7-E192029CB997}" destId="{20550828-D23C-4111-ADA1-2939383B785A}" srcOrd="4" destOrd="0" parTransId="{0F826ECB-421E-4FFB-ADFC-DA455F84CBC6}" sibTransId="{A1B9A09E-18C3-4EB7-8FC8-832BB404123E}"/>
    <dgm:cxn modelId="{B57809A3-2E5A-483D-83C6-372BF20AB991}" type="presOf" srcId="{6A454CFB-ED42-4754-8291-47E5D01450B7}" destId="{C780ECD2-9890-4429-89D3-962C888A88CC}" srcOrd="0" destOrd="0" presId="urn:microsoft.com/office/officeart/2005/8/layout/hList2"/>
    <dgm:cxn modelId="{CDEF01A7-FBB9-4390-9BCB-C22805CCED0E}" srcId="{6A454CFB-ED42-4754-8291-47E5D01450B7}" destId="{EC0EA21F-8C36-4CDF-B97B-6FBF96FFDA02}" srcOrd="1" destOrd="0" parTransId="{0827011C-8048-4589-B641-411962D1E149}" sibTransId="{888B167E-CBF6-4DD1-A17C-44CE3002DA06}"/>
    <dgm:cxn modelId="{4F8048AC-DD25-46C2-AD7A-0E95093B4C23}" srcId="{B02D9B8F-CFD5-4F7C-A852-A9D7C7DAA43F}" destId="{CE26DDFD-AAD2-41C4-9F48-A4A41980CCAF}" srcOrd="1" destOrd="0" parTransId="{2345C814-FEFA-4BE6-A1EF-2F46A1F0CB6E}" sibTransId="{24D3B1AE-819E-4C38-A8B4-7EDC4643AB75}"/>
    <dgm:cxn modelId="{26880BB3-2094-48D3-9C45-5625B6921EA3}" type="presOf" srcId="{DD8CEF0D-B85D-4E35-B722-7259B42BE373}" destId="{FA19D3F0-50A5-4779-99C2-1C1A56A6BDCA}" srcOrd="0" destOrd="5" presId="urn:microsoft.com/office/officeart/2005/8/layout/hList2"/>
    <dgm:cxn modelId="{DE2A8DB8-69AB-429D-A0BB-19909F15B575}" type="presOf" srcId="{934FEBDF-F653-402D-9433-FA9651C063D3}" destId="{81E2F42D-72D0-439A-B854-74ED48CDFC38}" srcOrd="0" destOrd="7" presId="urn:microsoft.com/office/officeart/2005/8/layout/hList2"/>
    <dgm:cxn modelId="{052958BB-6B20-4BED-B564-7E12EBF5B4BE}" type="presOf" srcId="{07D213E5-4E53-4357-AC10-5BD59A7DE3EB}" destId="{FA19D3F0-50A5-4779-99C2-1C1A56A6BDCA}" srcOrd="0" destOrd="3" presId="urn:microsoft.com/office/officeart/2005/8/layout/hList2"/>
    <dgm:cxn modelId="{E1BB9FBB-EF30-484C-9983-F3670CD135F4}" srcId="{6A454CFB-ED42-4754-8291-47E5D01450B7}" destId="{6493E2CA-5D43-4706-AED7-E192029CB997}" srcOrd="2" destOrd="0" parTransId="{BDEE7E4C-BC61-4151-B563-D0D70AABFE87}" sibTransId="{037FAC5B-7C34-4DD7-B8C7-8C99F3C0314D}"/>
    <dgm:cxn modelId="{5218D7BB-F2BE-488F-8EB3-1B7693E9F2DE}" type="presOf" srcId="{DA3904A6-0DE9-46AD-9805-E06FF636BF9A}" destId="{48F95163-EAC2-4DDA-82A1-1BE5DAF7FDF1}" srcOrd="0" destOrd="0" presId="urn:microsoft.com/office/officeart/2005/8/layout/hList2"/>
    <dgm:cxn modelId="{833A9CC7-9C7E-4036-8277-A675BE4BC59D}" type="presOf" srcId="{E1CB88DD-986C-4A75-99C7-0AC7A819482B}" destId="{81E2F42D-72D0-439A-B854-74ED48CDFC38}" srcOrd="0" destOrd="3" presId="urn:microsoft.com/office/officeart/2005/8/layout/hList2"/>
    <dgm:cxn modelId="{125D6BCC-8566-4DFA-9766-A2459CEFB638}" srcId="{6493E2CA-5D43-4706-AED7-E192029CB997}" destId="{934FEBDF-F653-402D-9433-FA9651C063D3}" srcOrd="7" destOrd="0" parTransId="{7354038F-D52A-4687-B36F-F7A425681FB3}" sibTransId="{31498A56-AA72-42A8-86D8-26FB682127A8}"/>
    <dgm:cxn modelId="{E01D3CD1-E6BA-4EED-8484-F17463387D17}" type="presOf" srcId="{78B6298B-3818-4386-954D-4FCCCB6E6401}" destId="{FA19D3F0-50A5-4779-99C2-1C1A56A6BDCA}" srcOrd="0" destOrd="2" presId="urn:microsoft.com/office/officeart/2005/8/layout/hList2"/>
    <dgm:cxn modelId="{587EB0D4-6B6A-4532-9E21-5AAE65AA7A0F}" srcId="{B02D9B8F-CFD5-4F7C-A852-A9D7C7DAA43F}" destId="{818602B1-BD95-4D5E-A4A3-340E469769B7}" srcOrd="2" destOrd="0" parTransId="{03F273D5-2CBD-4652-A8D8-704239CE968B}" sibTransId="{8AEBAFE4-DDE7-4589-B565-791E0767D414}"/>
    <dgm:cxn modelId="{4FE568D6-0149-469F-BC96-4C1224D9B742}" srcId="{B02D9B8F-CFD5-4F7C-A852-A9D7C7DAA43F}" destId="{DA3904A6-0DE9-46AD-9805-E06FF636BF9A}" srcOrd="0" destOrd="0" parTransId="{FF975F8B-60A1-41D9-BAA4-C0EDA752ED47}" sibTransId="{284819BA-FE28-4DD0-8D0A-C1A006EFC5C3}"/>
    <dgm:cxn modelId="{C91CCDD6-6203-49CD-BD22-6D31783B95EC}" type="presOf" srcId="{EC0EA21F-8C36-4CDF-B97B-6FBF96FFDA02}" destId="{DB3921F5-1FFA-4929-9913-1F6F697E3EF7}" srcOrd="0" destOrd="0" presId="urn:microsoft.com/office/officeart/2005/8/layout/hList2"/>
    <dgm:cxn modelId="{6D8CD6DA-51DA-4243-B2D3-C70C02CA43D2}" type="presOf" srcId="{3475F547-3CAB-42D1-9561-036E78D146FE}" destId="{81E2F42D-72D0-439A-B854-74ED48CDFC38}" srcOrd="0" destOrd="5" presId="urn:microsoft.com/office/officeart/2005/8/layout/hList2"/>
    <dgm:cxn modelId="{40AF20E6-1411-486A-A188-89C369BF09BD}" srcId="{EC0EA21F-8C36-4CDF-B97B-6FBF96FFDA02}" destId="{DD8CEF0D-B85D-4E35-B722-7259B42BE373}" srcOrd="5" destOrd="0" parTransId="{19921481-CE44-42FC-B3CA-508CFBBDF35F}" sibTransId="{2B0AEC1D-FF5F-4903-9BB4-1C99DFF8B652}"/>
    <dgm:cxn modelId="{27DF1BEE-17A2-4E37-9428-FA2968181288}" srcId="{EC0EA21F-8C36-4CDF-B97B-6FBF96FFDA02}" destId="{42054D0C-E4FD-453F-92B6-8ED4D0382E9D}" srcOrd="4" destOrd="0" parTransId="{E89D8027-6E5B-42FF-A70E-F1C8203CDAF1}" sibTransId="{A42540DD-5AFD-44B4-BBFE-8518E3F39200}"/>
    <dgm:cxn modelId="{0DD14BF2-F605-45E7-B1F3-0B8B619BD100}" type="presOf" srcId="{99AD1902-8CF4-400F-9FE8-F784F15CCD1D}" destId="{81E2F42D-72D0-439A-B854-74ED48CDFC38}" srcOrd="0" destOrd="2" presId="urn:microsoft.com/office/officeart/2005/8/layout/hList2"/>
    <dgm:cxn modelId="{CBEDBDF4-2C3F-42A1-A559-FC206A73A65C}" type="presOf" srcId="{4DE6276A-9F1B-40C4-A851-DA7B0D92D9D5}" destId="{FA19D3F0-50A5-4779-99C2-1C1A56A6BDCA}" srcOrd="0" destOrd="1" presId="urn:microsoft.com/office/officeart/2005/8/layout/hList2"/>
    <dgm:cxn modelId="{18DF2FF7-C3D9-4F00-B7F9-2B2BBB038278}" srcId="{6493E2CA-5D43-4706-AED7-E192029CB997}" destId="{99AD1902-8CF4-400F-9FE8-F784F15CCD1D}" srcOrd="2" destOrd="0" parTransId="{8089CE35-8A16-4F50-B0EC-441FD5F8F548}" sibTransId="{F31C0A81-3061-4443-A380-F9DB3715AF90}"/>
    <dgm:cxn modelId="{2ED521FA-2E90-459C-BD17-C0893E94AE79}" type="presOf" srcId="{DCA51AA5-7B7C-4F45-9769-0288ED571E27}" destId="{48F95163-EAC2-4DDA-82A1-1BE5DAF7FDF1}" srcOrd="0" destOrd="3" presId="urn:microsoft.com/office/officeart/2005/8/layout/hList2"/>
    <dgm:cxn modelId="{FAF3C215-4C7C-41DB-90BD-52FE735340E1}" type="presParOf" srcId="{C780ECD2-9890-4429-89D3-962C888A88CC}" destId="{8D73C88B-6BF0-4DDD-8B05-F4B7FA25A3A7}" srcOrd="0" destOrd="0" presId="urn:microsoft.com/office/officeart/2005/8/layout/hList2"/>
    <dgm:cxn modelId="{846162AF-55ED-47FA-8C4B-4E90EA6BDC3E}" type="presParOf" srcId="{8D73C88B-6BF0-4DDD-8B05-F4B7FA25A3A7}" destId="{6DF0FB25-1EA8-4C7A-80A7-7D1425E2F2EC}" srcOrd="0" destOrd="0" presId="urn:microsoft.com/office/officeart/2005/8/layout/hList2"/>
    <dgm:cxn modelId="{686AB13B-E189-4263-8CAA-EE736CDF6C36}" type="presParOf" srcId="{8D73C88B-6BF0-4DDD-8B05-F4B7FA25A3A7}" destId="{48F95163-EAC2-4DDA-82A1-1BE5DAF7FDF1}" srcOrd="1" destOrd="0" presId="urn:microsoft.com/office/officeart/2005/8/layout/hList2"/>
    <dgm:cxn modelId="{5D50BF45-78C8-4016-BFC3-91F432321342}" type="presParOf" srcId="{8D73C88B-6BF0-4DDD-8B05-F4B7FA25A3A7}" destId="{FC577239-7F30-4440-A66B-9F1AB84D2AA2}" srcOrd="2" destOrd="0" presId="urn:microsoft.com/office/officeart/2005/8/layout/hList2"/>
    <dgm:cxn modelId="{386C1505-E9A0-4A91-8E69-3526ED571742}" type="presParOf" srcId="{C780ECD2-9890-4429-89D3-962C888A88CC}" destId="{96E20793-F1E4-4562-B356-8CE1A83C17DF}" srcOrd="1" destOrd="0" presId="urn:microsoft.com/office/officeart/2005/8/layout/hList2"/>
    <dgm:cxn modelId="{B7D6072B-7D43-479B-B1D7-B707AEF6D8B0}" type="presParOf" srcId="{C780ECD2-9890-4429-89D3-962C888A88CC}" destId="{8DFB6F39-4F07-49C8-8F40-A7810DBB074A}" srcOrd="2" destOrd="0" presId="urn:microsoft.com/office/officeart/2005/8/layout/hList2"/>
    <dgm:cxn modelId="{872EC4FA-5333-43A3-8883-0D5E32B5C3AF}" type="presParOf" srcId="{8DFB6F39-4F07-49C8-8F40-A7810DBB074A}" destId="{E59BE923-90AD-45EE-A93F-45D73F38586B}" srcOrd="0" destOrd="0" presId="urn:microsoft.com/office/officeart/2005/8/layout/hList2"/>
    <dgm:cxn modelId="{AA3E9F5E-FAD4-4998-B94D-A53A4512A064}" type="presParOf" srcId="{8DFB6F39-4F07-49C8-8F40-A7810DBB074A}" destId="{FA19D3F0-50A5-4779-99C2-1C1A56A6BDCA}" srcOrd="1" destOrd="0" presId="urn:microsoft.com/office/officeart/2005/8/layout/hList2"/>
    <dgm:cxn modelId="{24A6D104-BF8D-44F0-BAAB-0538961CCCB7}" type="presParOf" srcId="{8DFB6F39-4F07-49C8-8F40-A7810DBB074A}" destId="{DB3921F5-1FFA-4929-9913-1F6F697E3EF7}" srcOrd="2" destOrd="0" presId="urn:microsoft.com/office/officeart/2005/8/layout/hList2"/>
    <dgm:cxn modelId="{F4BE22BE-1E4D-4571-A5EE-5C2782E77165}" type="presParOf" srcId="{C780ECD2-9890-4429-89D3-962C888A88CC}" destId="{8686672D-3340-44DA-9175-A32BBE1EEEA4}" srcOrd="3" destOrd="0" presId="urn:microsoft.com/office/officeart/2005/8/layout/hList2"/>
    <dgm:cxn modelId="{35A06F5C-F348-42F3-B673-33F70F7A821D}" type="presParOf" srcId="{C780ECD2-9890-4429-89D3-962C888A88CC}" destId="{1C71FE6C-4275-44C3-9098-36A3312966B6}" srcOrd="4" destOrd="0" presId="urn:microsoft.com/office/officeart/2005/8/layout/hList2"/>
    <dgm:cxn modelId="{CEE0E6E0-FBC9-4A7F-B5EE-0AA66051448D}" type="presParOf" srcId="{1C71FE6C-4275-44C3-9098-36A3312966B6}" destId="{DACF8764-167D-42E0-B87B-18640A6E2B9F}" srcOrd="0" destOrd="0" presId="urn:microsoft.com/office/officeart/2005/8/layout/hList2"/>
    <dgm:cxn modelId="{AC6AECB5-2D18-48FD-89E4-442B4E0BE80E}" type="presParOf" srcId="{1C71FE6C-4275-44C3-9098-36A3312966B6}" destId="{81E2F42D-72D0-439A-B854-74ED48CDFC38}" srcOrd="1" destOrd="0" presId="urn:microsoft.com/office/officeart/2005/8/layout/hList2"/>
    <dgm:cxn modelId="{988564F2-336B-4977-BBFF-4FCAAA8DC78C}" type="presParOf" srcId="{1C71FE6C-4275-44C3-9098-36A3312966B6}" destId="{1F5B5355-A355-43A5-8990-AAD0619E14AE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DFAFA2-C4AB-42B2-8CD2-680FFD737C8B}" type="doc">
      <dgm:prSet loTypeId="urn:microsoft.com/office/officeart/2005/8/layout/hList1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it-IT"/>
        </a:p>
      </dgm:t>
    </dgm:pt>
    <dgm:pt modelId="{6FB3EF07-9250-4725-84A9-FF97BC95187A}">
      <dgm:prSet phldrT="[Text]"/>
      <dgm:spPr/>
      <dgm:t>
        <a:bodyPr/>
        <a:lstStyle/>
        <a:p>
          <a:r>
            <a:rPr lang="it-IT" dirty="0"/>
            <a:t>NET/Azure  Developer</a:t>
          </a:r>
        </a:p>
      </dgm:t>
    </dgm:pt>
    <dgm:pt modelId="{2206DCC6-2B3E-4E91-AED3-240403830780}" type="parTrans" cxnId="{75CE3A49-2FAB-488F-AAC3-C45F2A768426}">
      <dgm:prSet/>
      <dgm:spPr/>
      <dgm:t>
        <a:bodyPr/>
        <a:lstStyle/>
        <a:p>
          <a:endParaRPr lang="it-IT"/>
        </a:p>
      </dgm:t>
    </dgm:pt>
    <dgm:pt modelId="{E5A955F7-D531-4C43-AD32-BD36BD3545A7}" type="sibTrans" cxnId="{75CE3A49-2FAB-488F-AAC3-C45F2A768426}">
      <dgm:prSet/>
      <dgm:spPr/>
      <dgm:t>
        <a:bodyPr/>
        <a:lstStyle/>
        <a:p>
          <a:endParaRPr lang="it-IT"/>
        </a:p>
      </dgm:t>
    </dgm:pt>
    <dgm:pt modelId="{F74D4206-375B-46D5-8A3D-39D3546D45BD}">
      <dgm:prSet phldrT="[Text]"/>
      <dgm:spPr/>
      <dgm:t>
        <a:bodyPr/>
        <a:lstStyle/>
        <a:p>
          <a:pPr>
            <a:buNone/>
          </a:pPr>
          <a:r>
            <a:rPr lang="it-IT" b="1" dirty="0"/>
            <a:t>Skill:</a:t>
          </a:r>
        </a:p>
      </dgm:t>
    </dgm:pt>
    <dgm:pt modelId="{82A8693B-51B7-419F-BF51-4C31FC75BFD8}" type="parTrans" cxnId="{CD783999-2554-447F-9582-1585129C16EA}">
      <dgm:prSet/>
      <dgm:spPr/>
      <dgm:t>
        <a:bodyPr/>
        <a:lstStyle/>
        <a:p>
          <a:endParaRPr lang="it-IT"/>
        </a:p>
      </dgm:t>
    </dgm:pt>
    <dgm:pt modelId="{213D6478-DA9C-418C-93B5-CEF05437D4AC}" type="sibTrans" cxnId="{CD783999-2554-447F-9582-1585129C16EA}">
      <dgm:prSet/>
      <dgm:spPr/>
      <dgm:t>
        <a:bodyPr/>
        <a:lstStyle/>
        <a:p>
          <a:endParaRPr lang="it-IT"/>
        </a:p>
      </dgm:t>
    </dgm:pt>
    <dgm:pt modelId="{E29441EB-B40A-496E-A17A-7A1AF5981F63}">
      <dgm:prSet phldrT="[Text]"/>
      <dgm:spPr/>
      <dgm:t>
        <a:bodyPr/>
        <a:lstStyle/>
        <a:p>
          <a:r>
            <a:rPr lang="it-IT" dirty="0"/>
            <a:t>Power Platform Consultant</a:t>
          </a:r>
        </a:p>
      </dgm:t>
    </dgm:pt>
    <dgm:pt modelId="{2928C5C5-AF49-4912-87DB-6B0DDDC407BA}" type="parTrans" cxnId="{5F22F4CE-616E-4E84-AB5E-83A2CE70D0DF}">
      <dgm:prSet/>
      <dgm:spPr/>
      <dgm:t>
        <a:bodyPr/>
        <a:lstStyle/>
        <a:p>
          <a:endParaRPr lang="it-IT"/>
        </a:p>
      </dgm:t>
    </dgm:pt>
    <dgm:pt modelId="{ABB36F8F-F983-4137-8314-A65F39D854A4}" type="sibTrans" cxnId="{5F22F4CE-616E-4E84-AB5E-83A2CE70D0DF}">
      <dgm:prSet/>
      <dgm:spPr/>
      <dgm:t>
        <a:bodyPr/>
        <a:lstStyle/>
        <a:p>
          <a:endParaRPr lang="it-IT"/>
        </a:p>
      </dgm:t>
    </dgm:pt>
    <dgm:pt modelId="{276E36D9-8F91-49E0-8810-1D050FD42444}">
      <dgm:prSet phldrT="[Text]"/>
      <dgm:spPr/>
      <dgm:t>
        <a:bodyPr/>
        <a:lstStyle/>
        <a:p>
          <a:pPr>
            <a:buNone/>
          </a:pPr>
          <a:r>
            <a:rPr lang="it-IT" dirty="0"/>
            <a:t>Skill</a:t>
          </a:r>
        </a:p>
      </dgm:t>
    </dgm:pt>
    <dgm:pt modelId="{72AF4BFD-D92F-4574-892B-66CB81BC6144}" type="parTrans" cxnId="{E8171CB0-75AB-41D8-ADC2-44DFFBB53DF4}">
      <dgm:prSet/>
      <dgm:spPr/>
      <dgm:t>
        <a:bodyPr/>
        <a:lstStyle/>
        <a:p>
          <a:endParaRPr lang="it-IT"/>
        </a:p>
      </dgm:t>
    </dgm:pt>
    <dgm:pt modelId="{05B7BE81-F713-4C02-992E-8284EC21FAA2}" type="sibTrans" cxnId="{E8171CB0-75AB-41D8-ADC2-44DFFBB53DF4}">
      <dgm:prSet/>
      <dgm:spPr/>
      <dgm:t>
        <a:bodyPr/>
        <a:lstStyle/>
        <a:p>
          <a:endParaRPr lang="it-IT"/>
        </a:p>
      </dgm:t>
    </dgm:pt>
    <dgm:pt modelId="{F2A1DB70-A1A7-48BD-A387-9ABBBC5BB341}">
      <dgm:prSet phldrT="[Text]"/>
      <dgm:spPr/>
      <dgm:t>
        <a:bodyPr/>
        <a:lstStyle/>
        <a:p>
          <a:r>
            <a:rPr lang="it-IT" dirty="0"/>
            <a:t>Power Apps</a:t>
          </a:r>
        </a:p>
      </dgm:t>
    </dgm:pt>
    <dgm:pt modelId="{2074D1F3-0EDF-47D0-988B-1883C72DD14B}" type="parTrans" cxnId="{8E97FF1D-56EB-4529-879A-79EF031B4934}">
      <dgm:prSet/>
      <dgm:spPr/>
      <dgm:t>
        <a:bodyPr/>
        <a:lstStyle/>
        <a:p>
          <a:endParaRPr lang="it-IT"/>
        </a:p>
      </dgm:t>
    </dgm:pt>
    <dgm:pt modelId="{EFFB8EEF-2918-4069-A075-BFF854096A0D}" type="sibTrans" cxnId="{8E97FF1D-56EB-4529-879A-79EF031B4934}">
      <dgm:prSet/>
      <dgm:spPr/>
      <dgm:t>
        <a:bodyPr/>
        <a:lstStyle/>
        <a:p>
          <a:endParaRPr lang="it-IT"/>
        </a:p>
      </dgm:t>
    </dgm:pt>
    <dgm:pt modelId="{78686C3E-04DF-4319-B4AD-75C139F5CD77}">
      <dgm:prSet phldrT="[Text]"/>
      <dgm:spPr/>
      <dgm:t>
        <a:bodyPr/>
        <a:lstStyle/>
        <a:p>
          <a:r>
            <a:rPr lang="it-IT" dirty="0"/>
            <a:t>Data </a:t>
          </a:r>
          <a:r>
            <a:rPr lang="it-IT" dirty="0" err="1"/>
            <a:t>Engineer</a:t>
          </a:r>
          <a:endParaRPr lang="it-IT" dirty="0"/>
        </a:p>
      </dgm:t>
    </dgm:pt>
    <dgm:pt modelId="{038FFE03-D0FE-4C2B-9D9B-17C50DCCA0B2}" type="parTrans" cxnId="{D001D35D-CEA5-400D-AF86-06CF87C12634}">
      <dgm:prSet/>
      <dgm:spPr/>
      <dgm:t>
        <a:bodyPr/>
        <a:lstStyle/>
        <a:p>
          <a:endParaRPr lang="it-IT"/>
        </a:p>
      </dgm:t>
    </dgm:pt>
    <dgm:pt modelId="{2684AA4E-F274-40F1-9E0F-1197E085CDD1}" type="sibTrans" cxnId="{D001D35D-CEA5-400D-AF86-06CF87C12634}">
      <dgm:prSet/>
      <dgm:spPr/>
      <dgm:t>
        <a:bodyPr/>
        <a:lstStyle/>
        <a:p>
          <a:endParaRPr lang="it-IT"/>
        </a:p>
      </dgm:t>
    </dgm:pt>
    <dgm:pt modelId="{43B94DF8-76D9-47B4-8814-4B41E5BD48BF}">
      <dgm:prSet phldrT="[Text]"/>
      <dgm:spPr/>
      <dgm:t>
        <a:bodyPr/>
        <a:lstStyle/>
        <a:p>
          <a:pPr>
            <a:buNone/>
          </a:pPr>
          <a:r>
            <a:rPr lang="it-IT" dirty="0"/>
            <a:t>Skill</a:t>
          </a:r>
        </a:p>
      </dgm:t>
    </dgm:pt>
    <dgm:pt modelId="{D705DC40-95B4-4198-B93D-92109BE615B4}" type="parTrans" cxnId="{8B9431C1-F3DA-4C85-B62D-7CD7B3455B9C}">
      <dgm:prSet/>
      <dgm:spPr/>
      <dgm:t>
        <a:bodyPr/>
        <a:lstStyle/>
        <a:p>
          <a:endParaRPr lang="it-IT"/>
        </a:p>
      </dgm:t>
    </dgm:pt>
    <dgm:pt modelId="{434682DB-D9E4-4277-8AC6-53EB92EEF9BF}" type="sibTrans" cxnId="{8B9431C1-F3DA-4C85-B62D-7CD7B3455B9C}">
      <dgm:prSet/>
      <dgm:spPr/>
      <dgm:t>
        <a:bodyPr/>
        <a:lstStyle/>
        <a:p>
          <a:endParaRPr lang="it-IT"/>
        </a:p>
      </dgm:t>
    </dgm:pt>
    <dgm:pt modelId="{E2BC4ED3-F49B-4644-9592-9A76CD26FDA6}">
      <dgm:prSet phldrT="[Text]"/>
      <dgm:spPr/>
      <dgm:t>
        <a:bodyPr/>
        <a:lstStyle/>
        <a:p>
          <a:r>
            <a:rPr lang="it-IT" dirty="0"/>
            <a:t>Esperienza con  Azure Stack: (Data Factory, Azure SQL Data </a:t>
          </a:r>
          <a:r>
            <a:rPr lang="it-IT" dirty="0" err="1"/>
            <a:t>Warehouse</a:t>
          </a:r>
          <a:r>
            <a:rPr lang="it-IT" dirty="0"/>
            <a:t>, Data Lake, </a:t>
          </a:r>
          <a:r>
            <a:rPr lang="it-IT" dirty="0" err="1"/>
            <a:t>Synapse</a:t>
          </a:r>
          <a:r>
            <a:rPr lang="it-IT" dirty="0"/>
            <a:t> Analytics)</a:t>
          </a:r>
        </a:p>
      </dgm:t>
    </dgm:pt>
    <dgm:pt modelId="{8D9B7AB2-322B-4B5D-A6F5-A5DD29BEBF53}" type="parTrans" cxnId="{B421B40E-93CD-452E-9F88-887016B3DF07}">
      <dgm:prSet/>
      <dgm:spPr/>
      <dgm:t>
        <a:bodyPr/>
        <a:lstStyle/>
        <a:p>
          <a:endParaRPr lang="it-IT"/>
        </a:p>
      </dgm:t>
    </dgm:pt>
    <dgm:pt modelId="{9FB18DA0-E462-453D-89AD-5DACBF278900}" type="sibTrans" cxnId="{B421B40E-93CD-452E-9F88-887016B3DF07}">
      <dgm:prSet/>
      <dgm:spPr/>
      <dgm:t>
        <a:bodyPr/>
        <a:lstStyle/>
        <a:p>
          <a:endParaRPr lang="it-IT"/>
        </a:p>
      </dgm:t>
    </dgm:pt>
    <dgm:pt modelId="{8C48CF6B-238E-493D-A679-CA1D5643C6ED}">
      <dgm:prSet/>
      <dgm:spPr/>
      <dgm:t>
        <a:bodyPr/>
        <a:lstStyle/>
        <a:p>
          <a:r>
            <a:rPr lang="it-IT" dirty="0"/>
            <a:t>C#</a:t>
          </a:r>
        </a:p>
      </dgm:t>
    </dgm:pt>
    <dgm:pt modelId="{42E5021F-AECC-4F12-8B62-048E9683F8EC}" type="parTrans" cxnId="{78474D3C-2A1C-424C-BB67-26BF0F31B39B}">
      <dgm:prSet/>
      <dgm:spPr/>
      <dgm:t>
        <a:bodyPr/>
        <a:lstStyle/>
        <a:p>
          <a:endParaRPr lang="it-IT"/>
        </a:p>
      </dgm:t>
    </dgm:pt>
    <dgm:pt modelId="{B955AD2C-BBEE-48E3-AA1E-82A0FADEF4D2}" type="sibTrans" cxnId="{78474D3C-2A1C-424C-BB67-26BF0F31B39B}">
      <dgm:prSet/>
      <dgm:spPr/>
      <dgm:t>
        <a:bodyPr/>
        <a:lstStyle/>
        <a:p>
          <a:endParaRPr lang="it-IT"/>
        </a:p>
      </dgm:t>
    </dgm:pt>
    <dgm:pt modelId="{8CDFC8AE-0FC3-46FF-A2B3-8CDFE784A8EF}">
      <dgm:prSet/>
      <dgm:spPr/>
      <dgm:t>
        <a:bodyPr/>
        <a:lstStyle/>
        <a:p>
          <a:r>
            <a:rPr lang="it-IT" dirty="0"/>
            <a:t>Azure PaaS (</a:t>
          </a:r>
          <a:r>
            <a:rPr lang="it-IT" dirty="0" err="1"/>
            <a:t>Logic</a:t>
          </a:r>
          <a:r>
            <a:rPr lang="it-IT" dirty="0"/>
            <a:t> apps, </a:t>
          </a:r>
          <a:r>
            <a:rPr lang="it-IT" dirty="0" err="1"/>
            <a:t>Functions</a:t>
          </a:r>
          <a:r>
            <a:rPr lang="it-IT" dirty="0"/>
            <a:t>, App Insights, Service Bus, API Management, </a:t>
          </a:r>
          <a:r>
            <a:rPr lang="it-IT" dirty="0" err="1"/>
            <a:t>etc</a:t>
          </a:r>
          <a:r>
            <a:rPr lang="it-IT" dirty="0"/>
            <a:t>)</a:t>
          </a:r>
        </a:p>
      </dgm:t>
    </dgm:pt>
    <dgm:pt modelId="{D8228A1D-2DA9-43F1-9DCF-321061A41D42}" type="parTrans" cxnId="{A7B38045-4B16-4C6A-A006-D641537D3519}">
      <dgm:prSet/>
      <dgm:spPr/>
      <dgm:t>
        <a:bodyPr/>
        <a:lstStyle/>
        <a:p>
          <a:endParaRPr lang="it-IT"/>
        </a:p>
      </dgm:t>
    </dgm:pt>
    <dgm:pt modelId="{F193C31B-F27A-4A3B-AF75-AD1994ACF411}" type="sibTrans" cxnId="{A7B38045-4B16-4C6A-A006-D641537D3519}">
      <dgm:prSet/>
      <dgm:spPr/>
      <dgm:t>
        <a:bodyPr/>
        <a:lstStyle/>
        <a:p>
          <a:endParaRPr lang="it-IT"/>
        </a:p>
      </dgm:t>
    </dgm:pt>
    <dgm:pt modelId="{F993B435-3202-45C5-AA31-5B40137BCF0A}">
      <dgm:prSet/>
      <dgm:spPr/>
      <dgm:t>
        <a:bodyPr/>
        <a:lstStyle/>
        <a:p>
          <a:r>
            <a:rPr lang="it-IT" dirty="0"/>
            <a:t>Framework Frontend(</a:t>
          </a:r>
          <a:r>
            <a:rPr lang="it-IT" dirty="0" err="1"/>
            <a:t>React</a:t>
          </a:r>
          <a:r>
            <a:rPr lang="it-IT" dirty="0"/>
            <a:t>, </a:t>
          </a:r>
          <a:r>
            <a:rPr lang="it-IT" dirty="0" err="1"/>
            <a:t>Angular</a:t>
          </a:r>
          <a:r>
            <a:rPr lang="it-IT" dirty="0"/>
            <a:t>)</a:t>
          </a:r>
        </a:p>
      </dgm:t>
    </dgm:pt>
    <dgm:pt modelId="{8817731B-519C-4651-8FBA-DD4E60357401}" type="parTrans" cxnId="{DA6E1D61-25CB-432F-BDA0-0504FEA2CF2C}">
      <dgm:prSet/>
      <dgm:spPr/>
      <dgm:t>
        <a:bodyPr/>
        <a:lstStyle/>
        <a:p>
          <a:endParaRPr lang="it-IT"/>
        </a:p>
      </dgm:t>
    </dgm:pt>
    <dgm:pt modelId="{661EAF3B-61EB-4DA3-B310-29D10C7C0805}" type="sibTrans" cxnId="{DA6E1D61-25CB-432F-BDA0-0504FEA2CF2C}">
      <dgm:prSet/>
      <dgm:spPr/>
      <dgm:t>
        <a:bodyPr/>
        <a:lstStyle/>
        <a:p>
          <a:endParaRPr lang="it-IT"/>
        </a:p>
      </dgm:t>
    </dgm:pt>
    <dgm:pt modelId="{A671B499-5B5A-4DED-ADA2-AEEB9E09EC41}">
      <dgm:prSet/>
      <dgm:spPr/>
      <dgm:t>
        <a:bodyPr/>
        <a:lstStyle/>
        <a:p>
          <a:endParaRPr lang="it-IT" dirty="0"/>
        </a:p>
      </dgm:t>
    </dgm:pt>
    <dgm:pt modelId="{BC31A559-1386-411B-AF95-E4ED1E8D7A5C}" type="parTrans" cxnId="{76EF7C48-8F4E-4B6A-9EB1-2F9B7129EA4F}">
      <dgm:prSet/>
      <dgm:spPr/>
      <dgm:t>
        <a:bodyPr/>
        <a:lstStyle/>
        <a:p>
          <a:endParaRPr lang="it-IT"/>
        </a:p>
      </dgm:t>
    </dgm:pt>
    <dgm:pt modelId="{4525A3C2-3EB1-4EBD-BD1A-9D89EC77EF8A}" type="sibTrans" cxnId="{76EF7C48-8F4E-4B6A-9EB1-2F9B7129EA4F}">
      <dgm:prSet/>
      <dgm:spPr/>
      <dgm:t>
        <a:bodyPr/>
        <a:lstStyle/>
        <a:p>
          <a:endParaRPr lang="it-IT"/>
        </a:p>
      </dgm:t>
    </dgm:pt>
    <dgm:pt modelId="{FE919BE5-40BD-468D-A326-AE59CA0405C8}">
      <dgm:prSet phldrT="[Text]"/>
      <dgm:spPr/>
      <dgm:t>
        <a:bodyPr/>
        <a:lstStyle/>
        <a:p>
          <a:r>
            <a:rPr lang="it-IT" dirty="0"/>
            <a:t>.NET</a:t>
          </a:r>
        </a:p>
      </dgm:t>
    </dgm:pt>
    <dgm:pt modelId="{686704D4-9755-467C-B34D-90AC1FC2B45B}" type="parTrans" cxnId="{4CEE9607-B500-49C5-95C6-2264E4AF7522}">
      <dgm:prSet/>
      <dgm:spPr/>
      <dgm:t>
        <a:bodyPr/>
        <a:lstStyle/>
        <a:p>
          <a:endParaRPr lang="it-IT"/>
        </a:p>
      </dgm:t>
    </dgm:pt>
    <dgm:pt modelId="{DEC8F640-7BC3-479E-BF4A-FF813A51074B}" type="sibTrans" cxnId="{4CEE9607-B500-49C5-95C6-2264E4AF7522}">
      <dgm:prSet/>
      <dgm:spPr/>
      <dgm:t>
        <a:bodyPr/>
        <a:lstStyle/>
        <a:p>
          <a:endParaRPr lang="it-IT"/>
        </a:p>
      </dgm:t>
    </dgm:pt>
    <dgm:pt modelId="{D50DCF06-2C88-43DC-9D6E-16B454A27EC3}">
      <dgm:prSet phldrT="[Text]"/>
      <dgm:spPr/>
      <dgm:t>
        <a:bodyPr/>
        <a:lstStyle/>
        <a:p>
          <a:r>
            <a:rPr lang="it-IT" dirty="0"/>
            <a:t>PowerAutomate</a:t>
          </a:r>
        </a:p>
      </dgm:t>
    </dgm:pt>
    <dgm:pt modelId="{00673E8C-0FC1-419E-BBE8-3C59D11D4297}" type="parTrans" cxnId="{8AE491A1-512A-4362-993E-0C19DF4AB1AC}">
      <dgm:prSet/>
      <dgm:spPr/>
      <dgm:t>
        <a:bodyPr/>
        <a:lstStyle/>
        <a:p>
          <a:endParaRPr lang="it-IT"/>
        </a:p>
      </dgm:t>
    </dgm:pt>
    <dgm:pt modelId="{C79F5EA3-D944-424F-9336-E883B1B7C14F}" type="sibTrans" cxnId="{8AE491A1-512A-4362-993E-0C19DF4AB1AC}">
      <dgm:prSet/>
      <dgm:spPr/>
      <dgm:t>
        <a:bodyPr/>
        <a:lstStyle/>
        <a:p>
          <a:endParaRPr lang="it-IT"/>
        </a:p>
      </dgm:t>
    </dgm:pt>
    <dgm:pt modelId="{CBBC1385-8516-43F5-8434-2DB6361B4750}">
      <dgm:prSet phldrT="[Text]"/>
      <dgm:spPr/>
      <dgm:t>
        <a:bodyPr/>
        <a:lstStyle/>
        <a:p>
          <a:r>
            <a:rPr lang="it-IT" dirty="0"/>
            <a:t>SharePoint</a:t>
          </a:r>
        </a:p>
      </dgm:t>
    </dgm:pt>
    <dgm:pt modelId="{E4DFC949-963E-4B16-8E37-E06AC3856621}" type="parTrans" cxnId="{49B3C19E-9A4C-45F1-9531-6B3C7CC52800}">
      <dgm:prSet/>
      <dgm:spPr/>
      <dgm:t>
        <a:bodyPr/>
        <a:lstStyle/>
        <a:p>
          <a:endParaRPr lang="it-IT"/>
        </a:p>
      </dgm:t>
    </dgm:pt>
    <dgm:pt modelId="{8B43FBAA-B4BE-42AD-AF04-3305E230FA3A}" type="sibTrans" cxnId="{49B3C19E-9A4C-45F1-9531-6B3C7CC52800}">
      <dgm:prSet/>
      <dgm:spPr/>
      <dgm:t>
        <a:bodyPr/>
        <a:lstStyle/>
        <a:p>
          <a:endParaRPr lang="it-IT"/>
        </a:p>
      </dgm:t>
    </dgm:pt>
    <dgm:pt modelId="{126C7517-D683-4296-B48E-8923C8F7D36F}">
      <dgm:prSet phldrT="[Text]"/>
      <dgm:spPr/>
      <dgm:t>
        <a:bodyPr/>
        <a:lstStyle/>
        <a:p>
          <a:r>
            <a:rPr lang="it-IT" dirty="0"/>
            <a:t>Model </a:t>
          </a:r>
          <a:r>
            <a:rPr lang="it-IT" dirty="0" err="1"/>
            <a:t>Driven</a:t>
          </a:r>
          <a:r>
            <a:rPr lang="it-IT" dirty="0"/>
            <a:t> App</a:t>
          </a:r>
        </a:p>
      </dgm:t>
    </dgm:pt>
    <dgm:pt modelId="{E65B521D-4491-4F12-AD93-1EEFDC23485E}" type="parTrans" cxnId="{597A8D28-02AE-424B-B2AD-47BC094DEB76}">
      <dgm:prSet/>
      <dgm:spPr/>
      <dgm:t>
        <a:bodyPr/>
        <a:lstStyle/>
        <a:p>
          <a:endParaRPr lang="it-IT"/>
        </a:p>
      </dgm:t>
    </dgm:pt>
    <dgm:pt modelId="{9EA15951-ACBD-4083-956E-59A0F99ED996}" type="sibTrans" cxnId="{597A8D28-02AE-424B-B2AD-47BC094DEB76}">
      <dgm:prSet/>
      <dgm:spPr/>
      <dgm:t>
        <a:bodyPr/>
        <a:lstStyle/>
        <a:p>
          <a:endParaRPr lang="it-IT"/>
        </a:p>
      </dgm:t>
    </dgm:pt>
    <dgm:pt modelId="{A50B169B-99D0-4F65-A04D-69C18885D861}">
      <dgm:prSet phldrT="[Text]"/>
      <dgm:spPr/>
      <dgm:t>
        <a:bodyPr/>
        <a:lstStyle/>
        <a:p>
          <a:r>
            <a:rPr lang="it-IT" dirty="0"/>
            <a:t>Dynamics 365</a:t>
          </a:r>
        </a:p>
      </dgm:t>
    </dgm:pt>
    <dgm:pt modelId="{DA988ACF-37C6-4C84-9583-EEEF6B6C466D}" type="parTrans" cxnId="{096F8986-D66A-47A9-A9CE-2498911422F1}">
      <dgm:prSet/>
      <dgm:spPr/>
      <dgm:t>
        <a:bodyPr/>
        <a:lstStyle/>
        <a:p>
          <a:endParaRPr lang="it-IT"/>
        </a:p>
      </dgm:t>
    </dgm:pt>
    <dgm:pt modelId="{055694B3-66BB-4087-A34C-2DF73C15F889}" type="sibTrans" cxnId="{096F8986-D66A-47A9-A9CE-2498911422F1}">
      <dgm:prSet/>
      <dgm:spPr/>
      <dgm:t>
        <a:bodyPr/>
        <a:lstStyle/>
        <a:p>
          <a:endParaRPr lang="it-IT"/>
        </a:p>
      </dgm:t>
    </dgm:pt>
    <dgm:pt modelId="{A02DFAE9-C5BE-43BD-B10A-05A44487B83B}">
      <dgm:prSet phldrT="[Text]"/>
      <dgm:spPr/>
      <dgm:t>
        <a:bodyPr/>
        <a:lstStyle/>
        <a:p>
          <a:endParaRPr lang="it-IT" dirty="0"/>
        </a:p>
      </dgm:t>
    </dgm:pt>
    <dgm:pt modelId="{7705D696-E88D-420C-94DB-2DF7382E9CEF}" type="parTrans" cxnId="{4A976761-79C5-4CD7-B16B-3ED9956A335A}">
      <dgm:prSet/>
      <dgm:spPr/>
      <dgm:t>
        <a:bodyPr/>
        <a:lstStyle/>
        <a:p>
          <a:endParaRPr lang="it-IT"/>
        </a:p>
      </dgm:t>
    </dgm:pt>
    <dgm:pt modelId="{D02A4239-4D17-478F-A78F-4F658E5C62A1}" type="sibTrans" cxnId="{4A976761-79C5-4CD7-B16B-3ED9956A335A}">
      <dgm:prSet/>
      <dgm:spPr/>
      <dgm:t>
        <a:bodyPr/>
        <a:lstStyle/>
        <a:p>
          <a:endParaRPr lang="it-IT"/>
        </a:p>
      </dgm:t>
    </dgm:pt>
    <dgm:pt modelId="{BC87F672-D858-48B7-A1A6-83C5A9D8A459}">
      <dgm:prSet phldrT="[Text]"/>
      <dgm:spPr/>
      <dgm:t>
        <a:bodyPr/>
        <a:lstStyle/>
        <a:p>
          <a:endParaRPr lang="it-IT" dirty="0"/>
        </a:p>
      </dgm:t>
    </dgm:pt>
    <dgm:pt modelId="{53FA194C-6F11-4E30-8434-56715548F8A9}" type="parTrans" cxnId="{AA2906B0-73A3-4014-91D9-D2BC827E6BF6}">
      <dgm:prSet/>
      <dgm:spPr/>
      <dgm:t>
        <a:bodyPr/>
        <a:lstStyle/>
        <a:p>
          <a:endParaRPr lang="it-IT"/>
        </a:p>
      </dgm:t>
    </dgm:pt>
    <dgm:pt modelId="{03D88CC2-17DB-41FA-816C-00BA393B389D}" type="sibTrans" cxnId="{AA2906B0-73A3-4014-91D9-D2BC827E6BF6}">
      <dgm:prSet/>
      <dgm:spPr/>
      <dgm:t>
        <a:bodyPr/>
        <a:lstStyle/>
        <a:p>
          <a:endParaRPr lang="it-IT"/>
        </a:p>
      </dgm:t>
    </dgm:pt>
    <dgm:pt modelId="{33B18380-5E57-4218-886B-FCE772C4A27E}">
      <dgm:prSet phldrT="[Text]"/>
      <dgm:spPr/>
      <dgm:t>
        <a:bodyPr/>
        <a:lstStyle/>
        <a:p>
          <a:r>
            <a:rPr lang="it-IT" dirty="0"/>
            <a:t>Conoscenza di Database SQL e </a:t>
          </a:r>
          <a:r>
            <a:rPr lang="it-IT" dirty="0" err="1"/>
            <a:t>NoSQL</a:t>
          </a:r>
          <a:endParaRPr lang="it-IT" dirty="0"/>
        </a:p>
      </dgm:t>
    </dgm:pt>
    <dgm:pt modelId="{34F20347-0ACF-410D-88B3-93DC4C15EE2C}" type="parTrans" cxnId="{70008A6E-F710-4866-9044-CFE922A4F164}">
      <dgm:prSet/>
      <dgm:spPr/>
      <dgm:t>
        <a:bodyPr/>
        <a:lstStyle/>
        <a:p>
          <a:endParaRPr lang="it-IT"/>
        </a:p>
      </dgm:t>
    </dgm:pt>
    <dgm:pt modelId="{A99817F2-B571-4E37-BD69-B7DFA20EED7E}" type="sibTrans" cxnId="{70008A6E-F710-4866-9044-CFE922A4F164}">
      <dgm:prSet/>
      <dgm:spPr/>
      <dgm:t>
        <a:bodyPr/>
        <a:lstStyle/>
        <a:p>
          <a:endParaRPr lang="it-IT"/>
        </a:p>
      </dgm:t>
    </dgm:pt>
    <dgm:pt modelId="{1A042527-D743-490C-A8D2-A4BB3A47EB75}">
      <dgm:prSet phldrT="[Text]"/>
      <dgm:spPr/>
      <dgm:t>
        <a:bodyPr/>
        <a:lstStyle/>
        <a:p>
          <a:r>
            <a:rPr lang="it-IT" dirty="0"/>
            <a:t>Esperienza di modellazione dati</a:t>
          </a:r>
        </a:p>
      </dgm:t>
    </dgm:pt>
    <dgm:pt modelId="{685B1D7F-B818-490E-8B64-45834AFA49A5}" type="parTrans" cxnId="{A3534A09-5C16-4243-B82E-8665245377E3}">
      <dgm:prSet/>
      <dgm:spPr/>
      <dgm:t>
        <a:bodyPr/>
        <a:lstStyle/>
        <a:p>
          <a:endParaRPr lang="it-IT"/>
        </a:p>
      </dgm:t>
    </dgm:pt>
    <dgm:pt modelId="{C284FA71-546B-4BFB-A279-1E74E053E997}" type="sibTrans" cxnId="{A3534A09-5C16-4243-B82E-8665245377E3}">
      <dgm:prSet/>
      <dgm:spPr/>
      <dgm:t>
        <a:bodyPr/>
        <a:lstStyle/>
        <a:p>
          <a:endParaRPr lang="it-IT"/>
        </a:p>
      </dgm:t>
    </dgm:pt>
    <dgm:pt modelId="{E704D39B-3ADA-44EF-A3ED-0137D94CF24E}">
      <dgm:prSet phldrT="[Text]"/>
      <dgm:spPr/>
      <dgm:t>
        <a:bodyPr/>
        <a:lstStyle/>
        <a:p>
          <a:r>
            <a:rPr lang="it-IT" dirty="0"/>
            <a:t>Esperienza su Power BI</a:t>
          </a:r>
        </a:p>
      </dgm:t>
    </dgm:pt>
    <dgm:pt modelId="{F8E897D4-DD8D-4BFC-8983-5DF5078E1DDB}" type="parTrans" cxnId="{EF7DB518-C64C-462F-9D84-CB9DF0BAC04E}">
      <dgm:prSet/>
      <dgm:spPr/>
      <dgm:t>
        <a:bodyPr/>
        <a:lstStyle/>
        <a:p>
          <a:endParaRPr lang="it-IT"/>
        </a:p>
      </dgm:t>
    </dgm:pt>
    <dgm:pt modelId="{911A05B1-8B63-4283-903F-C86A7B436AD3}" type="sibTrans" cxnId="{EF7DB518-C64C-462F-9D84-CB9DF0BAC04E}">
      <dgm:prSet/>
      <dgm:spPr/>
      <dgm:t>
        <a:bodyPr/>
        <a:lstStyle/>
        <a:p>
          <a:endParaRPr lang="it-IT"/>
        </a:p>
      </dgm:t>
    </dgm:pt>
    <dgm:pt modelId="{0A9B5C12-43CD-4387-AF1B-CA2F0AD40F10}">
      <dgm:prSet phldrT="[Text]"/>
      <dgm:spPr/>
      <dgm:t>
        <a:bodyPr/>
        <a:lstStyle/>
        <a:p>
          <a:endParaRPr lang="it-IT" dirty="0"/>
        </a:p>
      </dgm:t>
    </dgm:pt>
    <dgm:pt modelId="{E7F1CA60-3287-4F5B-9872-B687D23ECED6}" type="parTrans" cxnId="{2E038CF0-025B-4E94-8AEE-EB0D8C6F3E44}">
      <dgm:prSet/>
      <dgm:spPr/>
      <dgm:t>
        <a:bodyPr/>
        <a:lstStyle/>
        <a:p>
          <a:endParaRPr lang="it-IT"/>
        </a:p>
      </dgm:t>
    </dgm:pt>
    <dgm:pt modelId="{27EFE961-524E-4E3C-B29A-19751AE879B1}" type="sibTrans" cxnId="{2E038CF0-025B-4E94-8AEE-EB0D8C6F3E44}">
      <dgm:prSet/>
      <dgm:spPr/>
      <dgm:t>
        <a:bodyPr/>
        <a:lstStyle/>
        <a:p>
          <a:endParaRPr lang="it-IT"/>
        </a:p>
      </dgm:t>
    </dgm:pt>
    <dgm:pt modelId="{3DF5BA41-0173-4DFA-8C1C-5CF78275AF0E}">
      <dgm:prSet phldrT="[Text]"/>
      <dgm:spPr/>
      <dgm:t>
        <a:bodyPr/>
        <a:lstStyle/>
        <a:p>
          <a:pPr>
            <a:buNone/>
          </a:pPr>
          <a:endParaRPr lang="it-IT" dirty="0"/>
        </a:p>
      </dgm:t>
    </dgm:pt>
    <dgm:pt modelId="{B2D545BA-2299-4E20-BCB4-25D1EB4D44CA}" type="parTrans" cxnId="{EED83B51-8B63-4C5A-9B9A-66E3289FD303}">
      <dgm:prSet/>
      <dgm:spPr/>
      <dgm:t>
        <a:bodyPr/>
        <a:lstStyle/>
        <a:p>
          <a:endParaRPr lang="it-IT"/>
        </a:p>
      </dgm:t>
    </dgm:pt>
    <dgm:pt modelId="{2C1FE946-996A-4C21-A8B8-8CEC776E107B}" type="sibTrans" cxnId="{EED83B51-8B63-4C5A-9B9A-66E3289FD303}">
      <dgm:prSet/>
      <dgm:spPr/>
      <dgm:t>
        <a:bodyPr/>
        <a:lstStyle/>
        <a:p>
          <a:endParaRPr lang="it-IT"/>
        </a:p>
      </dgm:t>
    </dgm:pt>
    <dgm:pt modelId="{6D6AE654-0701-4A80-B575-4160A4B5A9D4}">
      <dgm:prSet/>
      <dgm:spPr/>
      <dgm:t>
        <a:bodyPr/>
        <a:lstStyle/>
        <a:p>
          <a:pPr>
            <a:buNone/>
          </a:pPr>
          <a:endParaRPr lang="it-IT" b="1" dirty="0"/>
        </a:p>
      </dgm:t>
    </dgm:pt>
    <dgm:pt modelId="{9145E9A4-A9D3-463A-B964-8BF78B994C59}" type="parTrans" cxnId="{9E6C2E3E-3F98-4298-80FD-A0A4F485363E}">
      <dgm:prSet/>
      <dgm:spPr/>
      <dgm:t>
        <a:bodyPr/>
        <a:lstStyle/>
        <a:p>
          <a:endParaRPr lang="it-IT"/>
        </a:p>
      </dgm:t>
    </dgm:pt>
    <dgm:pt modelId="{4CBEE5A5-2488-463F-84CC-67ACAD74506E}" type="sibTrans" cxnId="{9E6C2E3E-3F98-4298-80FD-A0A4F485363E}">
      <dgm:prSet/>
      <dgm:spPr/>
      <dgm:t>
        <a:bodyPr/>
        <a:lstStyle/>
        <a:p>
          <a:endParaRPr lang="it-IT"/>
        </a:p>
      </dgm:t>
    </dgm:pt>
    <dgm:pt modelId="{B8CC7684-B1B3-46D9-B1D2-ED17CE7578BA}" type="pres">
      <dgm:prSet presAssocID="{17DFAFA2-C4AB-42B2-8CD2-680FFD737C8B}" presName="Name0" presStyleCnt="0">
        <dgm:presLayoutVars>
          <dgm:dir/>
          <dgm:animLvl val="lvl"/>
          <dgm:resizeHandles val="exact"/>
        </dgm:presLayoutVars>
      </dgm:prSet>
      <dgm:spPr/>
    </dgm:pt>
    <dgm:pt modelId="{8A0B91A5-2A09-4B24-9BA6-42BC7BEAF9D0}" type="pres">
      <dgm:prSet presAssocID="{6FB3EF07-9250-4725-84A9-FF97BC95187A}" presName="composite" presStyleCnt="0"/>
      <dgm:spPr/>
    </dgm:pt>
    <dgm:pt modelId="{CE527EDF-745F-4FCA-BABF-A305D6DAE94F}" type="pres">
      <dgm:prSet presAssocID="{6FB3EF07-9250-4725-84A9-FF97BC95187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ED8C0CC0-C38C-4AD8-A067-BBC98237C6BA}" type="pres">
      <dgm:prSet presAssocID="{6FB3EF07-9250-4725-84A9-FF97BC95187A}" presName="desTx" presStyleLbl="alignAccFollowNode1" presStyleIdx="0" presStyleCnt="3">
        <dgm:presLayoutVars>
          <dgm:bulletEnabled val="1"/>
        </dgm:presLayoutVars>
      </dgm:prSet>
      <dgm:spPr/>
    </dgm:pt>
    <dgm:pt modelId="{7814F11E-E4DC-4EB4-9D06-A37F2417E582}" type="pres">
      <dgm:prSet presAssocID="{E5A955F7-D531-4C43-AD32-BD36BD3545A7}" presName="space" presStyleCnt="0"/>
      <dgm:spPr/>
    </dgm:pt>
    <dgm:pt modelId="{40B8F775-C160-41AD-A77D-855CABDA3611}" type="pres">
      <dgm:prSet presAssocID="{E29441EB-B40A-496E-A17A-7A1AF5981F63}" presName="composite" presStyleCnt="0"/>
      <dgm:spPr/>
    </dgm:pt>
    <dgm:pt modelId="{EDA11CB3-5CF7-4EDB-A0F8-4DF36DDA1AE9}" type="pres">
      <dgm:prSet presAssocID="{E29441EB-B40A-496E-A17A-7A1AF5981F63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86EDDBA-7FD9-4EC4-B300-520723497D7A}" type="pres">
      <dgm:prSet presAssocID="{E29441EB-B40A-496E-A17A-7A1AF5981F63}" presName="desTx" presStyleLbl="alignAccFollowNode1" presStyleIdx="1" presStyleCnt="3">
        <dgm:presLayoutVars>
          <dgm:bulletEnabled val="1"/>
        </dgm:presLayoutVars>
      </dgm:prSet>
      <dgm:spPr/>
    </dgm:pt>
    <dgm:pt modelId="{BE9E5985-9313-413A-9F58-68BA878F9D59}" type="pres">
      <dgm:prSet presAssocID="{ABB36F8F-F983-4137-8314-A65F39D854A4}" presName="space" presStyleCnt="0"/>
      <dgm:spPr/>
    </dgm:pt>
    <dgm:pt modelId="{AB3D5956-84CB-40DF-825A-54B0DE517465}" type="pres">
      <dgm:prSet presAssocID="{78686C3E-04DF-4319-B4AD-75C139F5CD77}" presName="composite" presStyleCnt="0"/>
      <dgm:spPr/>
    </dgm:pt>
    <dgm:pt modelId="{50CC97D9-FC50-41B8-B972-C6A0DAEE9F84}" type="pres">
      <dgm:prSet presAssocID="{78686C3E-04DF-4319-B4AD-75C139F5CD77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F8798764-3DFC-45E3-BA15-8F6AD8B55E88}" type="pres">
      <dgm:prSet presAssocID="{78686C3E-04DF-4319-B4AD-75C139F5CD77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881D0C00-8C4D-4E65-B4D7-037BD3ED9CEB}" type="presOf" srcId="{E2BC4ED3-F49B-4644-9592-9A76CD26FDA6}" destId="{F8798764-3DFC-45E3-BA15-8F6AD8B55E88}" srcOrd="0" destOrd="1" presId="urn:microsoft.com/office/officeart/2005/8/layout/hList1"/>
    <dgm:cxn modelId="{4CEE9607-B500-49C5-95C6-2264E4AF7522}" srcId="{F74D4206-375B-46D5-8A3D-39D3546D45BD}" destId="{FE919BE5-40BD-468D-A326-AE59CA0405C8}" srcOrd="0" destOrd="0" parTransId="{686704D4-9755-467C-B34D-90AC1FC2B45B}" sibTransId="{DEC8F640-7BC3-479E-BF4A-FF813A51074B}"/>
    <dgm:cxn modelId="{A3534A09-5C16-4243-B82E-8665245377E3}" srcId="{78686C3E-04DF-4319-B4AD-75C139F5CD77}" destId="{1A042527-D743-490C-A8D2-A4BB3A47EB75}" srcOrd="3" destOrd="0" parTransId="{685B1D7F-B818-490E-8B64-45834AFA49A5}" sibTransId="{C284FA71-546B-4BFB-A279-1E74E053E997}"/>
    <dgm:cxn modelId="{6D40660D-42EA-4E54-A7EC-FC87C42A56CF}" type="presOf" srcId="{126C7517-D683-4296-B48E-8923C8F7D36F}" destId="{F86EDDBA-7FD9-4EC4-B300-520723497D7A}" srcOrd="0" destOrd="4" presId="urn:microsoft.com/office/officeart/2005/8/layout/hList1"/>
    <dgm:cxn modelId="{B421B40E-93CD-452E-9F88-887016B3DF07}" srcId="{78686C3E-04DF-4319-B4AD-75C139F5CD77}" destId="{E2BC4ED3-F49B-4644-9592-9A76CD26FDA6}" srcOrd="1" destOrd="0" parTransId="{8D9B7AB2-322B-4B5D-A6F5-A5DD29BEBF53}" sibTransId="{9FB18DA0-E462-453D-89AD-5DACBF278900}"/>
    <dgm:cxn modelId="{EF7DB518-C64C-462F-9D84-CB9DF0BAC04E}" srcId="{78686C3E-04DF-4319-B4AD-75C139F5CD77}" destId="{E704D39B-3ADA-44EF-A3ED-0137D94CF24E}" srcOrd="4" destOrd="0" parTransId="{F8E897D4-DD8D-4BFC-8983-5DF5078E1DDB}" sibTransId="{911A05B1-8B63-4283-903F-C86A7B436AD3}"/>
    <dgm:cxn modelId="{1F9E301D-8010-4BCF-B597-54403FE6657A}" type="presOf" srcId="{33B18380-5E57-4218-886B-FCE772C4A27E}" destId="{F8798764-3DFC-45E3-BA15-8F6AD8B55E88}" srcOrd="0" destOrd="2" presId="urn:microsoft.com/office/officeart/2005/8/layout/hList1"/>
    <dgm:cxn modelId="{8E97FF1D-56EB-4529-879A-79EF031B4934}" srcId="{E29441EB-B40A-496E-A17A-7A1AF5981F63}" destId="{F2A1DB70-A1A7-48BD-A387-9ABBBC5BB341}" srcOrd="1" destOrd="0" parTransId="{2074D1F3-0EDF-47D0-988B-1883C72DD14B}" sibTransId="{EFFB8EEF-2918-4069-A075-BFF854096A0D}"/>
    <dgm:cxn modelId="{597A8D28-02AE-424B-B2AD-47BC094DEB76}" srcId="{E29441EB-B40A-496E-A17A-7A1AF5981F63}" destId="{126C7517-D683-4296-B48E-8923C8F7D36F}" srcOrd="4" destOrd="0" parTransId="{E65B521D-4491-4F12-AD93-1EEFDC23485E}" sibTransId="{9EA15951-ACBD-4083-956E-59A0F99ED996}"/>
    <dgm:cxn modelId="{30E16A29-D161-4FD9-9FA8-3C43E342E2C6}" type="presOf" srcId="{8C48CF6B-238E-493D-A679-CA1D5643C6ED}" destId="{ED8C0CC0-C38C-4AD8-A067-BBC98237C6BA}" srcOrd="0" destOrd="2" presId="urn:microsoft.com/office/officeart/2005/8/layout/hList1"/>
    <dgm:cxn modelId="{AB13A129-061B-40DE-84D3-98286C0C0BED}" type="presOf" srcId="{43B94DF8-76D9-47B4-8814-4B41E5BD48BF}" destId="{F8798764-3DFC-45E3-BA15-8F6AD8B55E88}" srcOrd="0" destOrd="0" presId="urn:microsoft.com/office/officeart/2005/8/layout/hList1"/>
    <dgm:cxn modelId="{0D153131-2040-4AD6-8C9F-7E5A639C0F83}" type="presOf" srcId="{276E36D9-8F91-49E0-8810-1D050FD42444}" destId="{F86EDDBA-7FD9-4EC4-B300-520723497D7A}" srcOrd="0" destOrd="0" presId="urn:microsoft.com/office/officeart/2005/8/layout/hList1"/>
    <dgm:cxn modelId="{49DD3837-5FC0-406D-9DA7-370E8FCB1478}" type="presOf" srcId="{E704D39B-3ADA-44EF-A3ED-0137D94CF24E}" destId="{F8798764-3DFC-45E3-BA15-8F6AD8B55E88}" srcOrd="0" destOrd="4" presId="urn:microsoft.com/office/officeart/2005/8/layout/hList1"/>
    <dgm:cxn modelId="{78474D3C-2A1C-424C-BB67-26BF0F31B39B}" srcId="{F74D4206-375B-46D5-8A3D-39D3546D45BD}" destId="{8C48CF6B-238E-493D-A679-CA1D5643C6ED}" srcOrd="1" destOrd="0" parTransId="{42E5021F-AECC-4F12-8B62-048E9683F8EC}" sibTransId="{B955AD2C-BBEE-48E3-AA1E-82A0FADEF4D2}"/>
    <dgm:cxn modelId="{9E6C2E3E-3F98-4298-80FD-A0A4F485363E}" srcId="{6FB3EF07-9250-4725-84A9-FF97BC95187A}" destId="{6D6AE654-0701-4A80-B575-4160A4B5A9D4}" srcOrd="1" destOrd="0" parTransId="{9145E9A4-A9D3-463A-B964-8BF78B994C59}" sibTransId="{4CBEE5A5-2488-463F-84CC-67ACAD74506E}"/>
    <dgm:cxn modelId="{FE38AA40-121D-4AEF-BE20-616760AE7ABB}" type="presOf" srcId="{E29441EB-B40A-496E-A17A-7A1AF5981F63}" destId="{EDA11CB3-5CF7-4EDB-A0F8-4DF36DDA1AE9}" srcOrd="0" destOrd="0" presId="urn:microsoft.com/office/officeart/2005/8/layout/hList1"/>
    <dgm:cxn modelId="{62EEE140-22CE-44D7-8B2A-1F3FE72E2EFE}" type="presOf" srcId="{A671B499-5B5A-4DED-ADA2-AEEB9E09EC41}" destId="{ED8C0CC0-C38C-4AD8-A067-BBC98237C6BA}" srcOrd="0" destOrd="5" presId="urn:microsoft.com/office/officeart/2005/8/layout/hList1"/>
    <dgm:cxn modelId="{D001D35D-CEA5-400D-AF86-06CF87C12634}" srcId="{17DFAFA2-C4AB-42B2-8CD2-680FFD737C8B}" destId="{78686C3E-04DF-4319-B4AD-75C139F5CD77}" srcOrd="2" destOrd="0" parTransId="{038FFE03-D0FE-4C2B-9D9B-17C50DCCA0B2}" sibTransId="{2684AA4E-F274-40F1-9E0F-1197E085CDD1}"/>
    <dgm:cxn modelId="{DA6E1D61-25CB-432F-BDA0-0504FEA2CF2C}" srcId="{F74D4206-375B-46D5-8A3D-39D3546D45BD}" destId="{F993B435-3202-45C5-AA31-5B40137BCF0A}" srcOrd="3" destOrd="0" parTransId="{8817731B-519C-4651-8FBA-DD4E60357401}" sibTransId="{661EAF3B-61EB-4DA3-B310-29D10C7C0805}"/>
    <dgm:cxn modelId="{4A976761-79C5-4CD7-B16B-3ED9956A335A}" srcId="{E29441EB-B40A-496E-A17A-7A1AF5981F63}" destId="{A02DFAE9-C5BE-43BD-B10A-05A44487B83B}" srcOrd="6" destOrd="0" parTransId="{7705D696-E88D-420C-94DB-2DF7382E9CEF}" sibTransId="{D02A4239-4D17-478F-A78F-4F658E5C62A1}"/>
    <dgm:cxn modelId="{A7B38045-4B16-4C6A-A006-D641537D3519}" srcId="{F74D4206-375B-46D5-8A3D-39D3546D45BD}" destId="{8CDFC8AE-0FC3-46FF-A2B3-8CDFE784A8EF}" srcOrd="2" destOrd="0" parTransId="{D8228A1D-2DA9-43F1-9DCF-321061A41D42}" sibTransId="{F193C31B-F27A-4A3B-AF75-AD1994ACF411}"/>
    <dgm:cxn modelId="{19A76148-C831-40F3-B4A8-6690D2FECE6A}" type="presOf" srcId="{6FB3EF07-9250-4725-84A9-FF97BC95187A}" destId="{CE527EDF-745F-4FCA-BABF-A305D6DAE94F}" srcOrd="0" destOrd="0" presId="urn:microsoft.com/office/officeart/2005/8/layout/hList1"/>
    <dgm:cxn modelId="{76EF7C48-8F4E-4B6A-9EB1-2F9B7129EA4F}" srcId="{F74D4206-375B-46D5-8A3D-39D3546D45BD}" destId="{A671B499-5B5A-4DED-ADA2-AEEB9E09EC41}" srcOrd="4" destOrd="0" parTransId="{BC31A559-1386-411B-AF95-E4ED1E8D7A5C}" sibTransId="{4525A3C2-3EB1-4EBD-BD1A-9D89EC77EF8A}"/>
    <dgm:cxn modelId="{75CE3A49-2FAB-488F-AAC3-C45F2A768426}" srcId="{17DFAFA2-C4AB-42B2-8CD2-680FFD737C8B}" destId="{6FB3EF07-9250-4725-84A9-FF97BC95187A}" srcOrd="0" destOrd="0" parTransId="{2206DCC6-2B3E-4E91-AED3-240403830780}" sibTransId="{E5A955F7-D531-4C43-AD32-BD36BD3545A7}"/>
    <dgm:cxn modelId="{70008A6E-F710-4866-9044-CFE922A4F164}" srcId="{78686C3E-04DF-4319-B4AD-75C139F5CD77}" destId="{33B18380-5E57-4218-886B-FCE772C4A27E}" srcOrd="2" destOrd="0" parTransId="{34F20347-0ACF-410D-88B3-93DC4C15EE2C}" sibTransId="{A99817F2-B571-4E37-BD69-B7DFA20EED7E}"/>
    <dgm:cxn modelId="{3EA22850-2736-4564-A433-28365864DA7B}" type="presOf" srcId="{BC87F672-D858-48B7-A1A6-83C5A9D8A459}" destId="{F86EDDBA-7FD9-4EC4-B300-520723497D7A}" srcOrd="0" destOrd="7" presId="urn:microsoft.com/office/officeart/2005/8/layout/hList1"/>
    <dgm:cxn modelId="{EED83B51-8B63-4C5A-9B9A-66E3289FD303}" srcId="{E29441EB-B40A-496E-A17A-7A1AF5981F63}" destId="{3DF5BA41-0173-4DFA-8C1C-5CF78275AF0E}" srcOrd="8" destOrd="0" parTransId="{B2D545BA-2299-4E20-BCB4-25D1EB4D44CA}" sibTransId="{2C1FE946-996A-4C21-A8B8-8CEC776E107B}"/>
    <dgm:cxn modelId="{AC3DCD51-C279-4930-A122-4AF5051B699B}" type="presOf" srcId="{A02DFAE9-C5BE-43BD-B10A-05A44487B83B}" destId="{F86EDDBA-7FD9-4EC4-B300-520723497D7A}" srcOrd="0" destOrd="6" presId="urn:microsoft.com/office/officeart/2005/8/layout/hList1"/>
    <dgm:cxn modelId="{D0601A73-45BA-4F4C-82A1-35F7EB925945}" type="presOf" srcId="{F993B435-3202-45C5-AA31-5B40137BCF0A}" destId="{ED8C0CC0-C38C-4AD8-A067-BBC98237C6BA}" srcOrd="0" destOrd="4" presId="urn:microsoft.com/office/officeart/2005/8/layout/hList1"/>
    <dgm:cxn modelId="{8945F873-B3DF-4338-AE63-2A90B6D8DE65}" type="presOf" srcId="{D50DCF06-2C88-43DC-9D6E-16B454A27EC3}" destId="{F86EDDBA-7FD9-4EC4-B300-520723497D7A}" srcOrd="0" destOrd="2" presId="urn:microsoft.com/office/officeart/2005/8/layout/hList1"/>
    <dgm:cxn modelId="{7F874385-1304-4240-800C-7DAB701585E9}" type="presOf" srcId="{FE919BE5-40BD-468D-A326-AE59CA0405C8}" destId="{ED8C0CC0-C38C-4AD8-A067-BBC98237C6BA}" srcOrd="0" destOrd="1" presId="urn:microsoft.com/office/officeart/2005/8/layout/hList1"/>
    <dgm:cxn modelId="{096F8986-D66A-47A9-A9CE-2498911422F1}" srcId="{E29441EB-B40A-496E-A17A-7A1AF5981F63}" destId="{A50B169B-99D0-4F65-A04D-69C18885D861}" srcOrd="5" destOrd="0" parTransId="{DA988ACF-37C6-4C84-9583-EEEF6B6C466D}" sibTransId="{055694B3-66BB-4087-A34C-2DF73C15F889}"/>
    <dgm:cxn modelId="{05DE3291-E0C2-4B1F-9125-8FAE727B6FA8}" type="presOf" srcId="{17DFAFA2-C4AB-42B2-8CD2-680FFD737C8B}" destId="{B8CC7684-B1B3-46D9-B1D2-ED17CE7578BA}" srcOrd="0" destOrd="0" presId="urn:microsoft.com/office/officeart/2005/8/layout/hList1"/>
    <dgm:cxn modelId="{A3225295-7ABE-45A8-ACFF-8E9E2B53B8DD}" type="presOf" srcId="{CBBC1385-8516-43F5-8434-2DB6361B4750}" destId="{F86EDDBA-7FD9-4EC4-B300-520723497D7A}" srcOrd="0" destOrd="3" presId="urn:microsoft.com/office/officeart/2005/8/layout/hList1"/>
    <dgm:cxn modelId="{CD783999-2554-447F-9582-1585129C16EA}" srcId="{6FB3EF07-9250-4725-84A9-FF97BC95187A}" destId="{F74D4206-375B-46D5-8A3D-39D3546D45BD}" srcOrd="0" destOrd="0" parTransId="{82A8693B-51B7-419F-BF51-4C31FC75BFD8}" sibTransId="{213D6478-DA9C-418C-93B5-CEF05437D4AC}"/>
    <dgm:cxn modelId="{3A40909E-A6FB-474E-BE62-5C4BC54AA1D3}" type="presOf" srcId="{6D6AE654-0701-4A80-B575-4160A4B5A9D4}" destId="{ED8C0CC0-C38C-4AD8-A067-BBC98237C6BA}" srcOrd="0" destOrd="6" presId="urn:microsoft.com/office/officeart/2005/8/layout/hList1"/>
    <dgm:cxn modelId="{49B3C19E-9A4C-45F1-9531-6B3C7CC52800}" srcId="{E29441EB-B40A-496E-A17A-7A1AF5981F63}" destId="{CBBC1385-8516-43F5-8434-2DB6361B4750}" srcOrd="3" destOrd="0" parTransId="{E4DFC949-963E-4B16-8E37-E06AC3856621}" sibTransId="{8B43FBAA-B4BE-42AD-AF04-3305E230FA3A}"/>
    <dgm:cxn modelId="{6F3803A1-E696-4D86-9525-8FF03006AACA}" type="presOf" srcId="{A50B169B-99D0-4F65-A04D-69C18885D861}" destId="{F86EDDBA-7FD9-4EC4-B300-520723497D7A}" srcOrd="0" destOrd="5" presId="urn:microsoft.com/office/officeart/2005/8/layout/hList1"/>
    <dgm:cxn modelId="{8AE491A1-512A-4362-993E-0C19DF4AB1AC}" srcId="{E29441EB-B40A-496E-A17A-7A1AF5981F63}" destId="{D50DCF06-2C88-43DC-9D6E-16B454A27EC3}" srcOrd="2" destOrd="0" parTransId="{00673E8C-0FC1-419E-BBE8-3C59D11D4297}" sibTransId="{C79F5EA3-D944-424F-9336-E883B1B7C14F}"/>
    <dgm:cxn modelId="{524E07A4-6679-4CE6-AEAE-E534F6525AC2}" type="presOf" srcId="{1A042527-D743-490C-A8D2-A4BB3A47EB75}" destId="{F8798764-3DFC-45E3-BA15-8F6AD8B55E88}" srcOrd="0" destOrd="3" presId="urn:microsoft.com/office/officeart/2005/8/layout/hList1"/>
    <dgm:cxn modelId="{AA2906B0-73A3-4014-91D9-D2BC827E6BF6}" srcId="{E29441EB-B40A-496E-A17A-7A1AF5981F63}" destId="{BC87F672-D858-48B7-A1A6-83C5A9D8A459}" srcOrd="7" destOrd="0" parTransId="{53FA194C-6F11-4E30-8434-56715548F8A9}" sibTransId="{03D88CC2-17DB-41FA-816C-00BA393B389D}"/>
    <dgm:cxn modelId="{E8171CB0-75AB-41D8-ADC2-44DFFBB53DF4}" srcId="{E29441EB-B40A-496E-A17A-7A1AF5981F63}" destId="{276E36D9-8F91-49E0-8810-1D050FD42444}" srcOrd="0" destOrd="0" parTransId="{72AF4BFD-D92F-4574-892B-66CB81BC6144}" sibTransId="{05B7BE81-F713-4C02-992E-8284EC21FAA2}"/>
    <dgm:cxn modelId="{55141DB8-00B7-4907-91B1-67E295BE5896}" type="presOf" srcId="{3DF5BA41-0173-4DFA-8C1C-5CF78275AF0E}" destId="{F86EDDBA-7FD9-4EC4-B300-520723497D7A}" srcOrd="0" destOrd="8" presId="urn:microsoft.com/office/officeart/2005/8/layout/hList1"/>
    <dgm:cxn modelId="{257AF9B9-7824-4F53-B587-D830F51594C2}" type="presOf" srcId="{78686C3E-04DF-4319-B4AD-75C139F5CD77}" destId="{50CC97D9-FC50-41B8-B972-C6A0DAEE9F84}" srcOrd="0" destOrd="0" presId="urn:microsoft.com/office/officeart/2005/8/layout/hList1"/>
    <dgm:cxn modelId="{8B9431C1-F3DA-4C85-B62D-7CD7B3455B9C}" srcId="{78686C3E-04DF-4319-B4AD-75C139F5CD77}" destId="{43B94DF8-76D9-47B4-8814-4B41E5BD48BF}" srcOrd="0" destOrd="0" parTransId="{D705DC40-95B4-4198-B93D-92109BE615B4}" sibTransId="{434682DB-D9E4-4277-8AC6-53EB92EEF9BF}"/>
    <dgm:cxn modelId="{5F22F4CE-616E-4E84-AB5E-83A2CE70D0DF}" srcId="{17DFAFA2-C4AB-42B2-8CD2-680FFD737C8B}" destId="{E29441EB-B40A-496E-A17A-7A1AF5981F63}" srcOrd="1" destOrd="0" parTransId="{2928C5C5-AF49-4912-87DB-6B0DDDC407BA}" sibTransId="{ABB36F8F-F983-4137-8314-A65F39D854A4}"/>
    <dgm:cxn modelId="{F3CF1CCF-7FF5-4550-ACA8-3C49E53D531B}" type="presOf" srcId="{0A9B5C12-43CD-4387-AF1B-CA2F0AD40F10}" destId="{F8798764-3DFC-45E3-BA15-8F6AD8B55E88}" srcOrd="0" destOrd="5" presId="urn:microsoft.com/office/officeart/2005/8/layout/hList1"/>
    <dgm:cxn modelId="{12349CDD-5431-43D7-B083-C7FD32891128}" type="presOf" srcId="{F74D4206-375B-46D5-8A3D-39D3546D45BD}" destId="{ED8C0CC0-C38C-4AD8-A067-BBC98237C6BA}" srcOrd="0" destOrd="0" presId="urn:microsoft.com/office/officeart/2005/8/layout/hList1"/>
    <dgm:cxn modelId="{15604BE0-7D46-4922-A649-F86A4941F743}" type="presOf" srcId="{8CDFC8AE-0FC3-46FF-A2B3-8CDFE784A8EF}" destId="{ED8C0CC0-C38C-4AD8-A067-BBC98237C6BA}" srcOrd="0" destOrd="3" presId="urn:microsoft.com/office/officeart/2005/8/layout/hList1"/>
    <dgm:cxn modelId="{7D095BEE-E632-41D9-852B-C3B134C0C5F2}" type="presOf" srcId="{F2A1DB70-A1A7-48BD-A387-9ABBBC5BB341}" destId="{F86EDDBA-7FD9-4EC4-B300-520723497D7A}" srcOrd="0" destOrd="1" presId="urn:microsoft.com/office/officeart/2005/8/layout/hList1"/>
    <dgm:cxn modelId="{2E038CF0-025B-4E94-8AEE-EB0D8C6F3E44}" srcId="{78686C3E-04DF-4319-B4AD-75C139F5CD77}" destId="{0A9B5C12-43CD-4387-AF1B-CA2F0AD40F10}" srcOrd="5" destOrd="0" parTransId="{E7F1CA60-3287-4F5B-9872-B687D23ECED6}" sibTransId="{27EFE961-524E-4E3C-B29A-19751AE879B1}"/>
    <dgm:cxn modelId="{6FE48BAD-78E0-49B3-A8A1-54B7C7F3EC42}" type="presParOf" srcId="{B8CC7684-B1B3-46D9-B1D2-ED17CE7578BA}" destId="{8A0B91A5-2A09-4B24-9BA6-42BC7BEAF9D0}" srcOrd="0" destOrd="0" presId="urn:microsoft.com/office/officeart/2005/8/layout/hList1"/>
    <dgm:cxn modelId="{7DA537F7-3621-4D4D-837A-D02A14827689}" type="presParOf" srcId="{8A0B91A5-2A09-4B24-9BA6-42BC7BEAF9D0}" destId="{CE527EDF-745F-4FCA-BABF-A305D6DAE94F}" srcOrd="0" destOrd="0" presId="urn:microsoft.com/office/officeart/2005/8/layout/hList1"/>
    <dgm:cxn modelId="{20CA6764-0229-409F-9B25-8377E13B9E25}" type="presParOf" srcId="{8A0B91A5-2A09-4B24-9BA6-42BC7BEAF9D0}" destId="{ED8C0CC0-C38C-4AD8-A067-BBC98237C6BA}" srcOrd="1" destOrd="0" presId="urn:microsoft.com/office/officeart/2005/8/layout/hList1"/>
    <dgm:cxn modelId="{78DB03A1-B174-44DD-BB08-4F51B37F0A74}" type="presParOf" srcId="{B8CC7684-B1B3-46D9-B1D2-ED17CE7578BA}" destId="{7814F11E-E4DC-4EB4-9D06-A37F2417E582}" srcOrd="1" destOrd="0" presId="urn:microsoft.com/office/officeart/2005/8/layout/hList1"/>
    <dgm:cxn modelId="{4DF4D1DF-0C4C-49C8-B16D-009E7F37EFDA}" type="presParOf" srcId="{B8CC7684-B1B3-46D9-B1D2-ED17CE7578BA}" destId="{40B8F775-C160-41AD-A77D-855CABDA3611}" srcOrd="2" destOrd="0" presId="urn:microsoft.com/office/officeart/2005/8/layout/hList1"/>
    <dgm:cxn modelId="{EAD77FA4-74C8-4C1B-9209-E87955EF2358}" type="presParOf" srcId="{40B8F775-C160-41AD-A77D-855CABDA3611}" destId="{EDA11CB3-5CF7-4EDB-A0F8-4DF36DDA1AE9}" srcOrd="0" destOrd="0" presId="urn:microsoft.com/office/officeart/2005/8/layout/hList1"/>
    <dgm:cxn modelId="{5387C15E-45D2-47D0-81E7-36F28FEE2BFB}" type="presParOf" srcId="{40B8F775-C160-41AD-A77D-855CABDA3611}" destId="{F86EDDBA-7FD9-4EC4-B300-520723497D7A}" srcOrd="1" destOrd="0" presId="urn:microsoft.com/office/officeart/2005/8/layout/hList1"/>
    <dgm:cxn modelId="{6916CCD6-179E-40C8-B86B-E5E9FCBE3127}" type="presParOf" srcId="{B8CC7684-B1B3-46D9-B1D2-ED17CE7578BA}" destId="{BE9E5985-9313-413A-9F58-68BA878F9D59}" srcOrd="3" destOrd="0" presId="urn:microsoft.com/office/officeart/2005/8/layout/hList1"/>
    <dgm:cxn modelId="{22AD1FA2-C088-4958-B9F6-D265CC8AD967}" type="presParOf" srcId="{B8CC7684-B1B3-46D9-B1D2-ED17CE7578BA}" destId="{AB3D5956-84CB-40DF-825A-54B0DE517465}" srcOrd="4" destOrd="0" presId="urn:microsoft.com/office/officeart/2005/8/layout/hList1"/>
    <dgm:cxn modelId="{D78BA5F2-1054-4729-928F-087D769C39CC}" type="presParOf" srcId="{AB3D5956-84CB-40DF-825A-54B0DE517465}" destId="{50CC97D9-FC50-41B8-B972-C6A0DAEE9F84}" srcOrd="0" destOrd="0" presId="urn:microsoft.com/office/officeart/2005/8/layout/hList1"/>
    <dgm:cxn modelId="{84111BF6-5FDC-4426-9782-E8FC13820824}" type="presParOf" srcId="{AB3D5956-84CB-40DF-825A-54B0DE517465}" destId="{F8798764-3DFC-45E3-BA15-8F6AD8B55E8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577239-7F30-4440-A66B-9F1AB84D2AA2}">
      <dsp:nvSpPr>
        <dsp:cNvPr id="0" name=""/>
        <dsp:cNvSpPr/>
      </dsp:nvSpPr>
      <dsp:spPr>
        <a:xfrm rot="16200000">
          <a:off x="-911681" y="1440974"/>
          <a:ext cx="2177823" cy="280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47682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/>
            <a:t>Azure</a:t>
          </a:r>
        </a:p>
      </dsp:txBody>
      <dsp:txXfrm>
        <a:off x="-911681" y="1440974"/>
        <a:ext cx="2177823" cy="280836"/>
      </dsp:txXfrm>
    </dsp:sp>
    <dsp:sp modelId="{48F95163-EAC2-4DDA-82A1-1BE5DAF7FDF1}">
      <dsp:nvSpPr>
        <dsp:cNvPr id="0" name=""/>
        <dsp:cNvSpPr/>
      </dsp:nvSpPr>
      <dsp:spPr>
        <a:xfrm>
          <a:off x="317648" y="492480"/>
          <a:ext cx="1398863" cy="217782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247682" rIns="9956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 err="1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Infrastructure</a:t>
          </a:r>
          <a:endParaRPr lang="it-IT" sz="1400" kern="1200" dirty="0">
            <a:latin typeface="Lato" panose="020F0502020204030203" pitchFamily="34" charset="0"/>
            <a:ea typeface="Lato Thin" panose="020F0502020204030203" pitchFamily="34" charset="0"/>
            <a:cs typeface="Lato Thin" panose="020F0502020204030203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 err="1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Hybrid</a:t>
          </a:r>
          <a:r>
            <a:rPr lang="it-IT" sz="1400" kern="1200" dirty="0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 Cloud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 err="1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Microservices</a:t>
          </a:r>
          <a:endParaRPr lang="it-IT" sz="1400" kern="1200" dirty="0">
            <a:latin typeface="Lato" panose="020F0502020204030203" pitchFamily="34" charset="0"/>
            <a:ea typeface="Lato Thin" panose="020F0502020204030203" pitchFamily="34" charset="0"/>
            <a:cs typeface="Lato Thin" panose="020F0502020204030203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App Cloud Native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DevOps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Monitoring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rPr>
            <a:t>Governance</a:t>
          </a:r>
        </a:p>
      </dsp:txBody>
      <dsp:txXfrm>
        <a:off x="317648" y="492480"/>
        <a:ext cx="1398863" cy="2177823"/>
      </dsp:txXfrm>
    </dsp:sp>
    <dsp:sp modelId="{6DF0FB25-1EA8-4C7A-80A7-7D1425E2F2EC}">
      <dsp:nvSpPr>
        <dsp:cNvPr id="0" name=""/>
        <dsp:cNvSpPr/>
      </dsp:nvSpPr>
      <dsp:spPr>
        <a:xfrm>
          <a:off x="36812" y="121776"/>
          <a:ext cx="561672" cy="56167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3921F5-1FFA-4929-9913-1F6F697E3EF7}">
      <dsp:nvSpPr>
        <dsp:cNvPr id="0" name=""/>
        <dsp:cNvSpPr/>
      </dsp:nvSpPr>
      <dsp:spPr>
        <a:xfrm rot="16200000">
          <a:off x="1134517" y="1440974"/>
          <a:ext cx="2177823" cy="280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47682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Power Platform</a:t>
          </a:r>
        </a:p>
      </dsp:txBody>
      <dsp:txXfrm>
        <a:off x="1134517" y="1440974"/>
        <a:ext cx="2177823" cy="280836"/>
      </dsp:txXfrm>
    </dsp:sp>
    <dsp:sp modelId="{FA19D3F0-50A5-4779-99C2-1C1A56A6BDCA}">
      <dsp:nvSpPr>
        <dsp:cNvPr id="0" name=""/>
        <dsp:cNvSpPr/>
      </dsp:nvSpPr>
      <dsp:spPr>
        <a:xfrm>
          <a:off x="2363847" y="492480"/>
          <a:ext cx="1398863" cy="2177823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247682" rIns="9956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Power Apps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Power </a:t>
          </a:r>
          <a:r>
            <a:rPr lang="it-IT" sz="1400" kern="1200" dirty="0" err="1">
              <a:latin typeface="Lato" panose="020F0502020204030203" pitchFamily="34" charset="0"/>
            </a:rPr>
            <a:t>Automate</a:t>
          </a:r>
          <a:endParaRPr lang="it-IT" sz="1400" kern="1200" dirty="0">
            <a:latin typeface="Lato" panose="020F0502020204030203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 err="1">
              <a:latin typeface="Lato" panose="020F0502020204030203" pitchFamily="34" charset="0"/>
            </a:rPr>
            <a:t>Dataverse</a:t>
          </a:r>
          <a:endParaRPr lang="it-IT" sz="1400" kern="1200" dirty="0">
            <a:latin typeface="Lato" panose="020F0502020204030203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Teams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SharePoint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Power BI</a:t>
          </a:r>
        </a:p>
      </dsp:txBody>
      <dsp:txXfrm>
        <a:off x="2363847" y="492480"/>
        <a:ext cx="1398863" cy="2177823"/>
      </dsp:txXfrm>
    </dsp:sp>
    <dsp:sp modelId="{E59BE923-90AD-45EE-A93F-45D73F38586B}">
      <dsp:nvSpPr>
        <dsp:cNvPr id="0" name=""/>
        <dsp:cNvSpPr/>
      </dsp:nvSpPr>
      <dsp:spPr>
        <a:xfrm>
          <a:off x="2083011" y="121776"/>
          <a:ext cx="561672" cy="561672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5355-A355-43A5-8990-AAD0619E14AE}">
      <dsp:nvSpPr>
        <dsp:cNvPr id="0" name=""/>
        <dsp:cNvSpPr/>
      </dsp:nvSpPr>
      <dsp:spPr>
        <a:xfrm rot="16200000">
          <a:off x="3180716" y="1440974"/>
          <a:ext cx="2177823" cy="280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47682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Data Platform &amp; AI</a:t>
          </a:r>
        </a:p>
      </dsp:txBody>
      <dsp:txXfrm>
        <a:off x="3180716" y="1440974"/>
        <a:ext cx="2177823" cy="280836"/>
      </dsp:txXfrm>
    </dsp:sp>
    <dsp:sp modelId="{81E2F42D-72D0-439A-B854-74ED48CDFC38}">
      <dsp:nvSpPr>
        <dsp:cNvPr id="0" name=""/>
        <dsp:cNvSpPr/>
      </dsp:nvSpPr>
      <dsp:spPr>
        <a:xfrm>
          <a:off x="4410046" y="492480"/>
          <a:ext cx="1398863" cy="2177823"/>
        </a:xfrm>
        <a:prstGeom prst="rect">
          <a:avLst/>
        </a:prstGeom>
        <a:solidFill>
          <a:schemeClr val="accent2">
            <a:hueOff val="-9666412"/>
            <a:satOff val="0"/>
            <a:lumOff val="186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247682" rIns="9956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Data Platform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Datawarehouse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Big Data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Analytics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Machine Learning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>
              <a:latin typeface="Lato" panose="020F0502020204030203" pitchFamily="34" charset="0"/>
            </a:rPr>
            <a:t>Bot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Cognitive Services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 dirty="0">
              <a:latin typeface="Lato" panose="020F0502020204030203" pitchFamily="34" charset="0"/>
            </a:rPr>
            <a:t>Data Platform</a:t>
          </a:r>
        </a:p>
      </dsp:txBody>
      <dsp:txXfrm>
        <a:off x="4410046" y="492480"/>
        <a:ext cx="1398863" cy="2177823"/>
      </dsp:txXfrm>
    </dsp:sp>
    <dsp:sp modelId="{DACF8764-167D-42E0-B87B-18640A6E2B9F}">
      <dsp:nvSpPr>
        <dsp:cNvPr id="0" name=""/>
        <dsp:cNvSpPr/>
      </dsp:nvSpPr>
      <dsp:spPr>
        <a:xfrm>
          <a:off x="4129210" y="121776"/>
          <a:ext cx="561672" cy="56167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527EDF-745F-4FCA-BABF-A305D6DAE94F}">
      <dsp:nvSpPr>
        <dsp:cNvPr id="0" name=""/>
        <dsp:cNvSpPr/>
      </dsp:nvSpPr>
      <dsp:spPr>
        <a:xfrm>
          <a:off x="2617" y="6315"/>
          <a:ext cx="2551738" cy="62237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NET/Azure  Developer</a:t>
          </a:r>
        </a:p>
      </dsp:txBody>
      <dsp:txXfrm>
        <a:off x="2617" y="6315"/>
        <a:ext cx="2551738" cy="622373"/>
      </dsp:txXfrm>
    </dsp:sp>
    <dsp:sp modelId="{ED8C0CC0-C38C-4AD8-A067-BBC98237C6BA}">
      <dsp:nvSpPr>
        <dsp:cNvPr id="0" name=""/>
        <dsp:cNvSpPr/>
      </dsp:nvSpPr>
      <dsp:spPr>
        <a:xfrm>
          <a:off x="2617" y="628688"/>
          <a:ext cx="2551738" cy="335988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700" b="1" kern="1200" dirty="0"/>
            <a:t>Skill: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.NET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C#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Azure PaaS (</a:t>
          </a:r>
          <a:r>
            <a:rPr lang="it-IT" sz="1700" kern="1200" dirty="0" err="1"/>
            <a:t>Logic</a:t>
          </a:r>
          <a:r>
            <a:rPr lang="it-IT" sz="1700" kern="1200" dirty="0"/>
            <a:t> apps, </a:t>
          </a:r>
          <a:r>
            <a:rPr lang="it-IT" sz="1700" kern="1200" dirty="0" err="1"/>
            <a:t>Functions</a:t>
          </a:r>
          <a:r>
            <a:rPr lang="it-IT" sz="1700" kern="1200" dirty="0"/>
            <a:t>, App Insights, Service Bus, API Management, </a:t>
          </a:r>
          <a:r>
            <a:rPr lang="it-IT" sz="1700" kern="1200" dirty="0" err="1"/>
            <a:t>etc</a:t>
          </a:r>
          <a:r>
            <a:rPr lang="it-IT" sz="1700" kern="1200" dirty="0"/>
            <a:t>)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Framework Frontend(</a:t>
          </a:r>
          <a:r>
            <a:rPr lang="it-IT" sz="1700" kern="1200" dirty="0" err="1"/>
            <a:t>React</a:t>
          </a:r>
          <a:r>
            <a:rPr lang="it-IT" sz="1700" kern="1200" dirty="0"/>
            <a:t>, </a:t>
          </a:r>
          <a:r>
            <a:rPr lang="it-IT" sz="1700" kern="1200" dirty="0" err="1"/>
            <a:t>Angular</a:t>
          </a:r>
          <a:r>
            <a:rPr lang="it-IT" sz="1700" kern="1200" dirty="0"/>
            <a:t>)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it-IT" sz="1700" b="1" kern="1200" dirty="0"/>
        </a:p>
      </dsp:txBody>
      <dsp:txXfrm>
        <a:off x="2617" y="628688"/>
        <a:ext cx="2551738" cy="3359880"/>
      </dsp:txXfrm>
    </dsp:sp>
    <dsp:sp modelId="{EDA11CB3-5CF7-4EDB-A0F8-4DF36DDA1AE9}">
      <dsp:nvSpPr>
        <dsp:cNvPr id="0" name=""/>
        <dsp:cNvSpPr/>
      </dsp:nvSpPr>
      <dsp:spPr>
        <a:xfrm>
          <a:off x="2911598" y="6315"/>
          <a:ext cx="2551738" cy="62237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Power Platform Consultant</a:t>
          </a:r>
        </a:p>
      </dsp:txBody>
      <dsp:txXfrm>
        <a:off x="2911598" y="6315"/>
        <a:ext cx="2551738" cy="622373"/>
      </dsp:txXfrm>
    </dsp:sp>
    <dsp:sp modelId="{F86EDDBA-7FD9-4EC4-B300-520723497D7A}">
      <dsp:nvSpPr>
        <dsp:cNvPr id="0" name=""/>
        <dsp:cNvSpPr/>
      </dsp:nvSpPr>
      <dsp:spPr>
        <a:xfrm>
          <a:off x="2911598" y="628688"/>
          <a:ext cx="2551738" cy="335988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700" kern="1200" dirty="0"/>
            <a:t>Skill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Power Apps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PowerAutomate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SharePoint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Model </a:t>
          </a:r>
          <a:r>
            <a:rPr lang="it-IT" sz="1700" kern="1200" dirty="0" err="1"/>
            <a:t>Driven</a:t>
          </a:r>
          <a:r>
            <a:rPr lang="it-IT" sz="1700" kern="1200" dirty="0"/>
            <a:t> App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Dynamics 365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it-IT" sz="1700" kern="1200" dirty="0"/>
        </a:p>
      </dsp:txBody>
      <dsp:txXfrm>
        <a:off x="2911598" y="628688"/>
        <a:ext cx="2551738" cy="3359880"/>
      </dsp:txXfrm>
    </dsp:sp>
    <dsp:sp modelId="{50CC97D9-FC50-41B8-B972-C6A0DAEE9F84}">
      <dsp:nvSpPr>
        <dsp:cNvPr id="0" name=""/>
        <dsp:cNvSpPr/>
      </dsp:nvSpPr>
      <dsp:spPr>
        <a:xfrm>
          <a:off x="5820579" y="6315"/>
          <a:ext cx="2551738" cy="62237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Data </a:t>
          </a:r>
          <a:r>
            <a:rPr lang="it-IT" sz="1700" kern="1200" dirty="0" err="1"/>
            <a:t>Engineer</a:t>
          </a:r>
          <a:endParaRPr lang="it-IT" sz="1700" kern="1200" dirty="0"/>
        </a:p>
      </dsp:txBody>
      <dsp:txXfrm>
        <a:off x="5820579" y="6315"/>
        <a:ext cx="2551738" cy="622373"/>
      </dsp:txXfrm>
    </dsp:sp>
    <dsp:sp modelId="{F8798764-3DFC-45E3-BA15-8F6AD8B55E88}">
      <dsp:nvSpPr>
        <dsp:cNvPr id="0" name=""/>
        <dsp:cNvSpPr/>
      </dsp:nvSpPr>
      <dsp:spPr>
        <a:xfrm>
          <a:off x="5820579" y="628688"/>
          <a:ext cx="2551738" cy="335988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it-IT" sz="1700" kern="1200" dirty="0"/>
            <a:t>Skill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Esperienza con  Azure Stack: (Data Factory, Azure SQL Data </a:t>
          </a:r>
          <a:r>
            <a:rPr lang="it-IT" sz="1700" kern="1200" dirty="0" err="1"/>
            <a:t>Warehouse</a:t>
          </a:r>
          <a:r>
            <a:rPr lang="it-IT" sz="1700" kern="1200" dirty="0"/>
            <a:t>, Data Lake, </a:t>
          </a:r>
          <a:r>
            <a:rPr lang="it-IT" sz="1700" kern="1200" dirty="0" err="1"/>
            <a:t>Synapse</a:t>
          </a:r>
          <a:r>
            <a:rPr lang="it-IT" sz="1700" kern="1200" dirty="0"/>
            <a:t> Analytics)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Conoscenza di Database SQL e </a:t>
          </a:r>
          <a:r>
            <a:rPr lang="it-IT" sz="1700" kern="1200" dirty="0" err="1"/>
            <a:t>NoSQL</a:t>
          </a:r>
          <a:endParaRPr lang="it-IT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Esperienza di modellazione dati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Esperienza su Power BI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700" kern="1200" dirty="0"/>
        </a:p>
      </dsp:txBody>
      <dsp:txXfrm>
        <a:off x="5820579" y="628688"/>
        <a:ext cx="2551738" cy="33598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e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ADA183-4212-9948-B1A5-0D9EFA892AD5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629F96-D3EA-B64E-9C3F-E8C50BBFD2B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8346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RE UN PROGET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7DBE2B7-7DA1-7040-A335-F7EE63E539F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26B8D697-999C-9640-AC31-8BB78058C328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1EAE5437-DD9D-C24B-B8D4-A80B1B42665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61712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SOTTOTITOLO +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titolo 1">
            <a:extLst>
              <a:ext uri="{FF2B5EF4-FFF2-40B4-BE49-F238E27FC236}">
                <a16:creationId xmlns:a16="http://schemas.microsoft.com/office/drawing/2014/main" id="{4395A4B0-21B1-4B45-B742-3500FE57CF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594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dirty="0"/>
              <a:t>Inserisci qui il tuo titolo</a:t>
            </a: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9632B1F1-B5AD-A84D-A5AB-D0D770AFAD8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38200" y="1648869"/>
            <a:ext cx="10515600" cy="452809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elenco puntato</a:t>
            </a:r>
          </a:p>
        </p:txBody>
      </p:sp>
      <p:sp>
        <p:nvSpPr>
          <p:cNvPr id="8" name="Sottotitolo 2">
            <a:extLst>
              <a:ext uri="{FF2B5EF4-FFF2-40B4-BE49-F238E27FC236}">
                <a16:creationId xmlns:a16="http://schemas.microsoft.com/office/drawing/2014/main" id="{305F2593-787E-4648-A219-F4484FF5FD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056348"/>
            <a:ext cx="10515600" cy="495299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Inserisci qui il tuo sottotitolo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F7D9EF1-ADF6-CE45-9A53-40C966F257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A431DF9-9E3D-034A-84A8-B347D0A58687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140A8539-5909-C345-A1B9-4669DCDF17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0697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 i="0">
                <a:solidFill>
                  <a:schemeClr val="tx2"/>
                </a:solidFill>
                <a:latin typeface="Lato Black" panose="020F0502020204030203" pitchFamily="34" charset="77"/>
              </a:defRPr>
            </a:lvl1pPr>
          </a:lstStyle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0299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 userDrawn="1"/>
        </p:nvSpPr>
        <p:spPr>
          <a:xfrm>
            <a:off x="285709" y="6192121"/>
            <a:ext cx="381003" cy="381120"/>
          </a:xfrm>
          <a:prstGeom prst="rect">
            <a:avLst/>
          </a:prstGeom>
          <a:noFill/>
          <a:ln w="6350">
            <a:solidFill>
              <a:srgbClr val="0074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fld id="{988E11E2-5A29-4DCB-83C9-592A6BEA4CB0}" type="slidenum">
              <a:rPr lang="it-IT" sz="1067" smtClean="0">
                <a:solidFill>
                  <a:srgbClr val="0074C8"/>
                </a:solidFill>
              </a:rPr>
              <a:pPr algn="ctr"/>
              <a:t>‹#›</a:t>
            </a:fld>
            <a:endParaRPr lang="it-IT" sz="1067">
              <a:solidFill>
                <a:srgbClr val="0074C8"/>
              </a:solidFill>
            </a:endParaRP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173047"/>
            <a:ext cx="4267200" cy="407583"/>
          </a:xfrm>
          <a:prstGeom prst="rect">
            <a:avLst/>
          </a:prstGeom>
        </p:spPr>
        <p:txBody>
          <a:bodyPr vert="horz"/>
          <a:lstStyle>
            <a:lvl1pPr>
              <a:buFontTx/>
              <a:buNone/>
              <a:defRPr sz="1333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buFontTx/>
              <a:buNone/>
              <a:defRPr sz="1333"/>
            </a:lvl2pPr>
            <a:lvl3pPr>
              <a:buFontTx/>
              <a:buNone/>
              <a:defRPr sz="1333"/>
            </a:lvl3pPr>
            <a:lvl4pPr>
              <a:buFontTx/>
              <a:buNone/>
              <a:defRPr sz="1333"/>
            </a:lvl4pPr>
            <a:lvl5pPr>
              <a:buFontTx/>
              <a:buNone/>
              <a:defRPr sz="1333"/>
            </a:lvl5pPr>
          </a:lstStyle>
          <a:p>
            <a:pPr lvl="0"/>
            <a:r>
              <a:rPr lang="it-IT"/>
              <a:t>Inserire titolo della presentazione</a:t>
            </a:r>
          </a:p>
        </p:txBody>
      </p:sp>
      <p:pic>
        <p:nvPicPr>
          <p:cNvPr id="12" name="Picture 2" descr="C:\Users\ludovica\Dropbox\Hylab Team Folder\Lobra\Lobra-identità\Lobra-ppt\Lobra-immagini\Lobra-ppt-onda.gif">
            <a:extLst>
              <a:ext uri="{FF2B5EF4-FFF2-40B4-BE49-F238E27FC236}">
                <a16:creationId xmlns:a16="http://schemas.microsoft.com/office/drawing/2014/main" id="{FAC6AA85-38A4-4C39-879F-E9C69FD3A69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761" r="60853">
                        <a14:foregroundMark x1="10522" y1="49545" x2="10522" y2="49545"/>
                      </a14:backgroundRemoval>
                    </a14:imgEffect>
                  </a14:imgLayer>
                </a14:imgProps>
              </a:ext>
            </a:extLst>
          </a:blip>
          <a:srcRect r="32386"/>
          <a:stretch>
            <a:fillRect/>
          </a:stretch>
        </p:blipFill>
        <p:spPr bwMode="auto">
          <a:xfrm>
            <a:off x="9040975" y="314425"/>
            <a:ext cx="2920116" cy="76224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96670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 + IMMAGINE (cliente/partn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0625EB-2821-1F40-BFE7-67729EB9D1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0834" y="365126"/>
            <a:ext cx="8292966" cy="594000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Inserisci qui il tuo titolo</a:t>
            </a:r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F7DBAD0D-4631-3C42-A86D-6FF1725C8D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0"/>
            <a:ext cx="2880000" cy="6858000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it-IT" dirty="0"/>
          </a:p>
          <a:p>
            <a:r>
              <a:rPr lang="it-IT" dirty="0"/>
              <a:t>Immagine cliente/partner da inserire </a:t>
            </a:r>
            <a:br>
              <a:rPr lang="it-IT" dirty="0"/>
            </a:br>
            <a:r>
              <a:rPr lang="it-IT" dirty="0"/>
              <a:t>full-box.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4E313835-F163-A24E-9D47-61A2E56ABFD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060834" y="1056349"/>
            <a:ext cx="8286616" cy="51206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testo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67AFA9-2752-D94F-80C5-859BE40BA56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657729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 + SOTTOTITOLO + IMMAGINE (cliente/partn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0625EB-2821-1F40-BFE7-67729EB9D1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0834" y="365126"/>
            <a:ext cx="8292966" cy="594000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Inserisci qui il tuo titolo</a:t>
            </a: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4E313835-F163-A24E-9D47-61A2E56ABFD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054484" y="1648869"/>
            <a:ext cx="8292966" cy="45280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testo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67AFA9-2752-D94F-80C5-859BE40BA56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11" name="Sottotitolo 2">
            <a:extLst>
              <a:ext uri="{FF2B5EF4-FFF2-40B4-BE49-F238E27FC236}">
                <a16:creationId xmlns:a16="http://schemas.microsoft.com/office/drawing/2014/main" id="{B138FFA8-C9BF-E74C-86E1-5543E77A1BA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0834" y="1056348"/>
            <a:ext cx="8292966" cy="49529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Inserisci qui il tuo sottotitolo</a:t>
            </a:r>
          </a:p>
        </p:txBody>
      </p:sp>
      <p:sp>
        <p:nvSpPr>
          <p:cNvPr id="7" name="Segnaposto immagine 11">
            <a:extLst>
              <a:ext uri="{FF2B5EF4-FFF2-40B4-BE49-F238E27FC236}">
                <a16:creationId xmlns:a16="http://schemas.microsoft.com/office/drawing/2014/main" id="{E7FB55DD-D44D-3745-B2D9-6F4E81D6FDA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0"/>
            <a:ext cx="2880000" cy="6858000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it-IT" dirty="0"/>
          </a:p>
          <a:p>
            <a:r>
              <a:rPr lang="it-IT" dirty="0"/>
              <a:t>Immagine cliente/partner da inserire </a:t>
            </a:r>
            <a:br>
              <a:rPr lang="it-IT" dirty="0"/>
            </a:br>
            <a:r>
              <a:rPr lang="it-IT" dirty="0"/>
              <a:t>full-box.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344177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NCO + IMMAGINE (cliente/partn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0625EB-2821-1F40-BFE7-67729EB9D1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0834" y="365126"/>
            <a:ext cx="8292966" cy="594000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Inserisci qui il tuo titolo</a:t>
            </a: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4E313835-F163-A24E-9D47-61A2E56ABFD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054484" y="1056349"/>
            <a:ext cx="8292966" cy="5120616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elenco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67AFA9-2752-D94F-80C5-859BE40BA56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7" name="Segnaposto immagine 11">
            <a:extLst>
              <a:ext uri="{FF2B5EF4-FFF2-40B4-BE49-F238E27FC236}">
                <a16:creationId xmlns:a16="http://schemas.microsoft.com/office/drawing/2014/main" id="{3FEF4D19-72D7-5843-B2F2-D9415BC5B6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0"/>
            <a:ext cx="2880000" cy="6858000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it-IT" dirty="0"/>
          </a:p>
          <a:p>
            <a:r>
              <a:rPr lang="it-IT" dirty="0"/>
              <a:t>Immagine cliente/partner da inserire </a:t>
            </a:r>
            <a:br>
              <a:rPr lang="it-IT" dirty="0"/>
            </a:br>
            <a:r>
              <a:rPr lang="it-IT" dirty="0"/>
              <a:t>full-box.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972957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NCO + SOTTOTITOLO + IMMAGINE (cliente/partn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0625EB-2821-1F40-BFE7-67729EB9D1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0834" y="365126"/>
            <a:ext cx="8292966" cy="594000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Inserisci qui il tuo titolo</a:t>
            </a: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4E313835-F163-A24E-9D47-61A2E56ABFD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054484" y="1648869"/>
            <a:ext cx="8292966" cy="4528095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elenco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67AFA9-2752-D94F-80C5-859BE40BA56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11" name="Sottotitolo 2">
            <a:extLst>
              <a:ext uri="{FF2B5EF4-FFF2-40B4-BE49-F238E27FC236}">
                <a16:creationId xmlns:a16="http://schemas.microsoft.com/office/drawing/2014/main" id="{B138FFA8-C9BF-E74C-86E1-5543E77A1BA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0834" y="1056348"/>
            <a:ext cx="8292966" cy="49529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Inserisci qui il tuo sottotitolo</a:t>
            </a:r>
          </a:p>
        </p:txBody>
      </p:sp>
      <p:sp>
        <p:nvSpPr>
          <p:cNvPr id="13" name="Segnaposto immagine 11">
            <a:extLst>
              <a:ext uri="{FF2B5EF4-FFF2-40B4-BE49-F238E27FC236}">
                <a16:creationId xmlns:a16="http://schemas.microsoft.com/office/drawing/2014/main" id="{D30F5BE1-5F8A-D145-9FE5-B703FD5AF9F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0"/>
            <a:ext cx="2880000" cy="6858000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it-IT" dirty="0"/>
          </a:p>
          <a:p>
            <a:r>
              <a:rPr lang="it-IT" dirty="0"/>
              <a:t>Immagine cliente/partner da inserire </a:t>
            </a:r>
            <a:br>
              <a:rPr lang="it-IT" dirty="0"/>
            </a:br>
            <a:r>
              <a:rPr lang="it-IT" dirty="0"/>
              <a:t>full-box.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394242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SOTTO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67AFA9-2752-D94F-80C5-859BE40BA56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23C026BD-B1B4-0A45-8B8A-A2EA8357DA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3151293"/>
            <a:ext cx="4953000" cy="2292774"/>
          </a:xfrm>
        </p:spPr>
        <p:txBody>
          <a:bodyPr anchor="b"/>
          <a:lstStyle>
            <a:lvl1pPr algn="l">
              <a:lnSpc>
                <a:spcPts val="6000"/>
              </a:lnSpc>
              <a:defRPr sz="600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Inserisci qui il titolo della sezione</a:t>
            </a:r>
          </a:p>
        </p:txBody>
      </p:sp>
      <p:sp>
        <p:nvSpPr>
          <p:cNvPr id="7" name="Sottotitolo 2">
            <a:extLst>
              <a:ext uri="{FF2B5EF4-FFF2-40B4-BE49-F238E27FC236}">
                <a16:creationId xmlns:a16="http://schemas.microsoft.com/office/drawing/2014/main" id="{13511583-A3AB-6C46-A720-88C3626BE1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5444067"/>
            <a:ext cx="5384800" cy="43125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Inserisci qui il tuo sottotitolo di sezione</a:t>
            </a:r>
          </a:p>
        </p:txBody>
      </p:sp>
    </p:spTree>
    <p:extLst>
      <p:ext uri="{BB962C8B-B14F-4D97-AF65-F5344CB8AC3E}">
        <p14:creationId xmlns:p14="http://schemas.microsoft.com/office/powerpoint/2010/main" val="299935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 userDrawn="1"/>
        </p:nvSpPr>
        <p:spPr>
          <a:xfrm>
            <a:off x="8477267" y="6329261"/>
            <a:ext cx="3714733" cy="214314"/>
          </a:xfrm>
          <a:prstGeom prst="rect">
            <a:avLst/>
          </a:prstGeom>
          <a:solidFill>
            <a:srgbClr val="0074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400"/>
          </a:p>
        </p:txBody>
      </p:sp>
      <p:sp>
        <p:nvSpPr>
          <p:cNvPr id="5" name="Rettangolo 4"/>
          <p:cNvSpPr/>
          <p:nvPr userDrawn="1"/>
        </p:nvSpPr>
        <p:spPr>
          <a:xfrm>
            <a:off x="8477267" y="6353809"/>
            <a:ext cx="4286280" cy="283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67" baseline="30000">
                <a:solidFill>
                  <a:schemeClr val="bg1"/>
                </a:solidFill>
                <a:latin typeface="Lato" pitchFamily="34" charset="0"/>
              </a:rPr>
              <a:t>A CULTURE OF INNOVATION EXCELLENCE</a:t>
            </a:r>
          </a:p>
        </p:txBody>
      </p:sp>
      <p:pic>
        <p:nvPicPr>
          <p:cNvPr id="7" name="Picture 2" descr="C:\Users\ludovica\Dropbox\Hylab Team Folder\Lobra\Lobra-identità\Lobra-ppt\Lobra-immagini\Lobra-ppt-onda.gif"/>
          <p:cNvPicPr>
            <a:picLocks noChangeAspect="1" noChangeArrowheads="1"/>
          </p:cNvPicPr>
          <p:nvPr userDrawn="1"/>
        </p:nvPicPr>
        <p:blipFill>
          <a:blip r:embed="rId2" cstate="print"/>
          <a:srcRect r="32386"/>
          <a:stretch>
            <a:fillRect/>
          </a:stretch>
        </p:blipFill>
        <p:spPr bwMode="auto">
          <a:xfrm>
            <a:off x="8191515" y="475317"/>
            <a:ext cx="4000485" cy="1062048"/>
          </a:xfrm>
          <a:prstGeom prst="rect">
            <a:avLst/>
          </a:prstGeom>
          <a:noFill/>
        </p:spPr>
      </p:pic>
      <p:sp>
        <p:nvSpPr>
          <p:cNvPr id="8" name="Rettangolo 7"/>
          <p:cNvSpPr/>
          <p:nvPr userDrawn="1"/>
        </p:nvSpPr>
        <p:spPr>
          <a:xfrm>
            <a:off x="285709" y="6192121"/>
            <a:ext cx="381003" cy="381120"/>
          </a:xfrm>
          <a:prstGeom prst="rect">
            <a:avLst/>
          </a:prstGeom>
          <a:noFill/>
          <a:ln w="6350">
            <a:solidFill>
              <a:srgbClr val="0074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fld id="{988E11E2-5A29-4DCB-83C9-592A6BEA4CB0}" type="slidenum">
              <a:rPr lang="it-IT" sz="1067" smtClean="0">
                <a:solidFill>
                  <a:srgbClr val="0074C8"/>
                </a:solidFill>
              </a:rPr>
              <a:pPr algn="ctr"/>
              <a:t>‹#›</a:t>
            </a:fld>
            <a:endParaRPr lang="it-IT" sz="1067">
              <a:solidFill>
                <a:srgbClr val="0074C8"/>
              </a:solidFill>
            </a:endParaRPr>
          </a:p>
        </p:txBody>
      </p:sp>
      <p:sp>
        <p:nvSpPr>
          <p:cNvPr id="21" name="Segnaposto testo 19"/>
          <p:cNvSpPr>
            <a:spLocks noGrp="1"/>
          </p:cNvSpPr>
          <p:nvPr>
            <p:ph type="body" sz="quarter" idx="11" hasCustomPrompt="1"/>
          </p:nvPr>
        </p:nvSpPr>
        <p:spPr>
          <a:xfrm>
            <a:off x="1809752" y="1807141"/>
            <a:ext cx="8477249" cy="2860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u="sng">
                <a:solidFill>
                  <a:srgbClr val="F05058"/>
                </a:solidFill>
                <a:latin typeface="+mj-lt"/>
              </a:defRPr>
            </a:lvl1pPr>
          </a:lstStyle>
          <a:p>
            <a:pPr lvl="0"/>
            <a:r>
              <a:rPr lang="it-IT" err="1"/>
              <a:t>Highlight</a:t>
            </a:r>
            <a:r>
              <a:rPr lang="it-IT"/>
              <a:t> or </a:t>
            </a:r>
            <a:r>
              <a:rPr lang="it-IT" err="1"/>
              <a:t>headline</a:t>
            </a:r>
            <a:r>
              <a:rPr lang="it-IT"/>
              <a:t> Lorem </a:t>
            </a:r>
            <a:r>
              <a:rPr lang="it-IT" err="1"/>
              <a:t>ipsum</a:t>
            </a:r>
            <a:r>
              <a:rPr lang="it-IT"/>
              <a:t> dolor sit </a:t>
            </a:r>
            <a:r>
              <a:rPr lang="it-IT" err="1"/>
              <a:t>amet</a:t>
            </a:r>
            <a:r>
              <a:rPr lang="it-IT"/>
              <a:t>, </a:t>
            </a:r>
            <a:r>
              <a:rPr lang="it-IT" err="1"/>
              <a:t>consectetur</a:t>
            </a:r>
            <a:r>
              <a:rPr lang="it-IT"/>
              <a:t> </a:t>
            </a:r>
            <a:r>
              <a:rPr lang="it-IT" err="1"/>
              <a:t>adipiscing</a:t>
            </a:r>
            <a:r>
              <a:rPr lang="it-IT"/>
              <a:t> </a:t>
            </a:r>
            <a:r>
              <a:rPr lang="it-IT" err="1"/>
              <a:t>elit</a:t>
            </a:r>
            <a:r>
              <a:rPr lang="it-IT"/>
              <a:t>. </a:t>
            </a:r>
          </a:p>
        </p:txBody>
      </p:sp>
      <p:sp>
        <p:nvSpPr>
          <p:cNvPr id="31" name="Segnaposto testo 29"/>
          <p:cNvSpPr>
            <a:spLocks noGrp="1"/>
          </p:cNvSpPr>
          <p:nvPr>
            <p:ph type="body" sz="quarter" idx="13"/>
          </p:nvPr>
        </p:nvSpPr>
        <p:spPr>
          <a:xfrm>
            <a:off x="1809752" y="4001735"/>
            <a:ext cx="8477249" cy="2000868"/>
          </a:xfrm>
          <a:prstGeom prst="rect">
            <a:avLst/>
          </a:prstGeom>
        </p:spPr>
        <p:txBody>
          <a:bodyPr/>
          <a:lstStyle>
            <a:lvl1pPr>
              <a:buNone/>
              <a:defRPr sz="2667"/>
            </a:lvl1pPr>
            <a:lvl2pPr>
              <a:buNone/>
              <a:defRPr sz="2667"/>
            </a:lvl2pPr>
            <a:lvl3pPr>
              <a:buNone/>
              <a:defRPr sz="2667"/>
            </a:lvl3pPr>
            <a:lvl4pPr>
              <a:buNone/>
              <a:defRPr sz="2667"/>
            </a:lvl4pPr>
            <a:lvl5pPr>
              <a:buNone/>
              <a:defRPr sz="2667"/>
            </a:lvl5pPr>
          </a:lstStyle>
          <a:p>
            <a:pPr lvl="0"/>
            <a:r>
              <a:rPr lang="it-IT"/>
              <a:t>Fare clic per modificare</a:t>
            </a:r>
          </a:p>
        </p:txBody>
      </p:sp>
      <p:sp>
        <p:nvSpPr>
          <p:cNvPr id="32" name="Titolo 31"/>
          <p:cNvSpPr>
            <a:spLocks noGrp="1"/>
          </p:cNvSpPr>
          <p:nvPr>
            <p:ph type="title" hasCustomPrompt="1"/>
          </p:nvPr>
        </p:nvSpPr>
        <p:spPr>
          <a:xfrm>
            <a:off x="1809720" y="761157"/>
            <a:ext cx="8477309" cy="1048081"/>
          </a:xfrm>
          <a:prstGeom prst="rect">
            <a:avLst/>
          </a:prstGeom>
        </p:spPr>
        <p:txBody>
          <a:bodyPr/>
          <a:lstStyle>
            <a:lvl1pPr>
              <a:defRPr sz="2400" u="none" baseline="0">
                <a:latin typeface="+mn-lt"/>
              </a:defRPr>
            </a:lvl1pPr>
          </a:lstStyle>
          <a:p>
            <a:r>
              <a:rPr lang="it-IT"/>
              <a:t>TITOLO TUTTO MAIUSCOLE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173047"/>
            <a:ext cx="4267200" cy="407583"/>
          </a:xfrm>
          <a:prstGeom prst="rect">
            <a:avLst/>
          </a:prstGeom>
        </p:spPr>
        <p:txBody>
          <a:bodyPr vert="horz"/>
          <a:lstStyle>
            <a:lvl1pPr>
              <a:buFontTx/>
              <a:buNone/>
              <a:defRPr sz="1333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buFontTx/>
              <a:buNone/>
              <a:defRPr sz="1333"/>
            </a:lvl2pPr>
            <a:lvl3pPr>
              <a:buFontTx/>
              <a:buNone/>
              <a:defRPr sz="1333"/>
            </a:lvl3pPr>
            <a:lvl4pPr>
              <a:buFontTx/>
              <a:buNone/>
              <a:defRPr sz="1333"/>
            </a:lvl4pPr>
            <a:lvl5pPr>
              <a:buFontTx/>
              <a:buNone/>
              <a:defRPr sz="1333"/>
            </a:lvl5pPr>
          </a:lstStyle>
          <a:p>
            <a:pPr lvl="0"/>
            <a:r>
              <a:rPr lang="it-IT"/>
              <a:t>Inserire titolo della presentazione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17C17BE-13EB-944B-B9BC-5695856A2B7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520" y="547790"/>
            <a:ext cx="768000" cy="59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20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 + IMMAGINE (Lobra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EFD0B41B-7D93-9B4F-B932-87AF0AFB434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38200" y="1056349"/>
            <a:ext cx="8292965" cy="503806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testo</a:t>
            </a:r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5E90C6D3-33B1-A941-8282-7138A3EB29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8292966" cy="594000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Inserisci qui il tuo titolo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B4C9341-2A5E-0B45-9476-40AEE658E9A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399549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 + SOTTOTITOLO + IMMAGINE (Lobra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B6A0F03C-9BF3-3F4F-9C68-4C53CD030C48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38200" y="1648869"/>
            <a:ext cx="8286615" cy="444554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testo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5D00E17D-DB3C-CB44-B035-52D1E06854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8292966" cy="594000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Inserisci qui il tuo titolo</a:t>
            </a:r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B01156FB-86B7-DE4C-A788-E6732AF10B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056348"/>
            <a:ext cx="8292966" cy="49529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Inserisci qui il tuo sottotitolo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6B036ECB-6A92-1A48-9230-18845A5BB6D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55521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POGRAF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D06BFE9-BEA0-CF49-B2F8-C67C946B3F5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3D9076D3-943D-5144-A70E-4EF9160A8241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32EB3CF3-E839-AB43-B3A6-2BC81A9DFE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0697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 i="0">
                <a:solidFill>
                  <a:schemeClr val="tx2"/>
                </a:solidFill>
                <a:latin typeface="Lato Black" panose="020F0502020204030203" pitchFamily="34" charset="77"/>
              </a:defRPr>
            </a:lvl1pPr>
          </a:lstStyle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526297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NCO + IMMAGINE (Lobra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1E796EC3-F221-E641-8EE9-516C645ABF5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38200" y="1056349"/>
            <a:ext cx="8292965" cy="5038066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elenco puntato</a:t>
            </a:r>
          </a:p>
          <a:p>
            <a:pPr lvl="0"/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8D74F51A-DBA0-064D-AA47-003EF4092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8292966" cy="594000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Inserisci qui il tuo titolo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88AB579F-EE47-0544-8C74-1A5B0486BD3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348943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NCO + SOTTOTITOLO + IMMAGINE (Lobra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108DAB9E-230C-6442-8160-BB3B9450D9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8292966" cy="594000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Inserisci qui il tuo titolo</a:t>
            </a:r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494598D4-A1FE-7440-9EB2-22D6421C4FF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056348"/>
            <a:ext cx="8292966" cy="49529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Inserisci qui il tuo sottotitolo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5A196B1-D7E5-2049-8025-4F82718F6BE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4B34A413-0C6F-6FB0-F792-5BA1AD150617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38201" y="1648869"/>
            <a:ext cx="8292965" cy="4445546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elenco puntato</a:t>
            </a:r>
          </a:p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06182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con didascal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AC3738-0176-5A45-95DB-B4FAC1F400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5984" y="1464191"/>
            <a:ext cx="3932237" cy="253200"/>
          </a:xfrm>
        </p:spPr>
        <p:txBody>
          <a:bodyPr anchor="b">
            <a:normAutofit/>
          </a:bodyPr>
          <a:lstStyle>
            <a:lvl1pPr algn="r">
              <a:defRPr sz="1800"/>
            </a:lvl1pPr>
          </a:lstStyle>
          <a:p>
            <a:r>
              <a:rPr lang="it-IT" dirty="0"/>
              <a:t>Società s.r.l.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3D2E11B-96D4-7A42-AFF0-A6D0EC6C84C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37481" y="1448278"/>
            <a:ext cx="3173733" cy="269113"/>
          </a:xfrm>
        </p:spPr>
        <p:txBody>
          <a:bodyPr>
            <a:normAutofit/>
          </a:bodyPr>
          <a:lstStyle>
            <a:lvl1pPr>
              <a:defRPr sz="1800" b="0" i="1">
                <a:latin typeface="Lato Light" panose="020F0302020204030203" pitchFamily="34" charset="77"/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Nome Cognome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1CCF89A-8869-A14B-99CF-6E757E4A40C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337481" y="1735675"/>
            <a:ext cx="3173733" cy="26911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 err="1"/>
              <a:t>email@lobra.com</a:t>
            </a:r>
            <a:endParaRPr lang="it-IT" dirty="0"/>
          </a:p>
        </p:txBody>
      </p:sp>
      <p:sp>
        <p:nvSpPr>
          <p:cNvPr id="8" name="Segnaposto testo 3">
            <a:extLst>
              <a:ext uri="{FF2B5EF4-FFF2-40B4-BE49-F238E27FC236}">
                <a16:creationId xmlns:a16="http://schemas.microsoft.com/office/drawing/2014/main" id="{D50EC705-2C2B-7444-8EC3-21CFDE359FA2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337481" y="2031754"/>
            <a:ext cx="3173733" cy="2691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+39 333 333 333</a:t>
            </a:r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B7136731-4768-E847-BBBF-1B2C926BD76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337481" y="2478425"/>
            <a:ext cx="3173733" cy="269113"/>
          </a:xfrm>
        </p:spPr>
        <p:txBody>
          <a:bodyPr>
            <a:normAutofit/>
          </a:bodyPr>
          <a:lstStyle>
            <a:lvl1pPr>
              <a:defRPr sz="1800" b="0" i="1">
                <a:latin typeface="Lato Light" panose="020F0302020204030203" pitchFamily="34" charset="77"/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Nome Cognome</a:t>
            </a:r>
          </a:p>
        </p:txBody>
      </p:sp>
      <p:sp>
        <p:nvSpPr>
          <p:cNvPr id="12" name="Segnaposto testo 3">
            <a:extLst>
              <a:ext uri="{FF2B5EF4-FFF2-40B4-BE49-F238E27FC236}">
                <a16:creationId xmlns:a16="http://schemas.microsoft.com/office/drawing/2014/main" id="{BBF3629D-3C1E-2C43-84EC-E03A273197F8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6337481" y="2765822"/>
            <a:ext cx="3173733" cy="26911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 err="1"/>
              <a:t>email@lobra.com</a:t>
            </a:r>
            <a:endParaRPr lang="it-IT" dirty="0"/>
          </a:p>
        </p:txBody>
      </p:sp>
      <p:sp>
        <p:nvSpPr>
          <p:cNvPr id="13" name="Segnaposto testo 3">
            <a:extLst>
              <a:ext uri="{FF2B5EF4-FFF2-40B4-BE49-F238E27FC236}">
                <a16:creationId xmlns:a16="http://schemas.microsoft.com/office/drawing/2014/main" id="{BB49DBA0-9463-E34A-AB42-6717EE0A640F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6337481" y="3061901"/>
            <a:ext cx="3173733" cy="2691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+39 333 333 333</a:t>
            </a:r>
          </a:p>
        </p:txBody>
      </p:sp>
      <p:sp>
        <p:nvSpPr>
          <p:cNvPr id="14" name="Segnaposto contenuto 2">
            <a:extLst>
              <a:ext uri="{FF2B5EF4-FFF2-40B4-BE49-F238E27FC236}">
                <a16:creationId xmlns:a16="http://schemas.microsoft.com/office/drawing/2014/main" id="{42A7CFA0-84E6-4946-89D9-F2378E22C520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337480" y="3508571"/>
            <a:ext cx="3173733" cy="269113"/>
          </a:xfrm>
        </p:spPr>
        <p:txBody>
          <a:bodyPr>
            <a:normAutofit/>
          </a:bodyPr>
          <a:lstStyle>
            <a:lvl1pPr>
              <a:defRPr sz="1800" b="0" i="1">
                <a:latin typeface="Lato Light" panose="020F0302020204030203" pitchFamily="34" charset="77"/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Nome Cognome</a:t>
            </a:r>
          </a:p>
        </p:txBody>
      </p:sp>
      <p:sp>
        <p:nvSpPr>
          <p:cNvPr id="15" name="Segnaposto testo 3">
            <a:extLst>
              <a:ext uri="{FF2B5EF4-FFF2-40B4-BE49-F238E27FC236}">
                <a16:creationId xmlns:a16="http://schemas.microsoft.com/office/drawing/2014/main" id="{79951FE6-7B88-9949-878A-1BA65BCFA091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6337480" y="3795968"/>
            <a:ext cx="3173733" cy="26911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 err="1"/>
              <a:t>email@lobra.com</a:t>
            </a:r>
            <a:endParaRPr lang="it-IT" dirty="0"/>
          </a:p>
        </p:txBody>
      </p:sp>
      <p:sp>
        <p:nvSpPr>
          <p:cNvPr id="16" name="Segnaposto testo 3">
            <a:extLst>
              <a:ext uri="{FF2B5EF4-FFF2-40B4-BE49-F238E27FC236}">
                <a16:creationId xmlns:a16="http://schemas.microsoft.com/office/drawing/2014/main" id="{EAF0E75F-C7E3-EF4C-AFCD-C80D775F50AC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6337480" y="4092047"/>
            <a:ext cx="3173733" cy="2691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+39 333 333 333</a:t>
            </a:r>
          </a:p>
        </p:txBody>
      </p:sp>
      <p:sp>
        <p:nvSpPr>
          <p:cNvPr id="17" name="Segnaposto contenuto 2">
            <a:extLst>
              <a:ext uri="{FF2B5EF4-FFF2-40B4-BE49-F238E27FC236}">
                <a16:creationId xmlns:a16="http://schemas.microsoft.com/office/drawing/2014/main" id="{DE020D86-6150-124B-9CC5-88390055C817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337480" y="4538717"/>
            <a:ext cx="3173733" cy="269113"/>
          </a:xfrm>
        </p:spPr>
        <p:txBody>
          <a:bodyPr>
            <a:normAutofit/>
          </a:bodyPr>
          <a:lstStyle>
            <a:lvl1pPr>
              <a:defRPr sz="1800" b="0" i="1">
                <a:latin typeface="Lato Light" panose="020F0302020204030203" pitchFamily="34" charset="77"/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Nome Cognome</a:t>
            </a:r>
          </a:p>
        </p:txBody>
      </p:sp>
      <p:sp>
        <p:nvSpPr>
          <p:cNvPr id="18" name="Segnaposto testo 3">
            <a:extLst>
              <a:ext uri="{FF2B5EF4-FFF2-40B4-BE49-F238E27FC236}">
                <a16:creationId xmlns:a16="http://schemas.microsoft.com/office/drawing/2014/main" id="{5416CA8A-8591-7E4F-B36E-E9E3CDAC5F86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6337480" y="4826114"/>
            <a:ext cx="3173733" cy="26911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 err="1"/>
              <a:t>email@lobra.com</a:t>
            </a:r>
            <a:endParaRPr lang="it-IT" dirty="0"/>
          </a:p>
        </p:txBody>
      </p:sp>
      <p:sp>
        <p:nvSpPr>
          <p:cNvPr id="19" name="Segnaposto testo 3">
            <a:extLst>
              <a:ext uri="{FF2B5EF4-FFF2-40B4-BE49-F238E27FC236}">
                <a16:creationId xmlns:a16="http://schemas.microsoft.com/office/drawing/2014/main" id="{144E007D-5800-C24A-A155-93E380ED0879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6337480" y="5122193"/>
            <a:ext cx="3173733" cy="2691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+39 333 333 333</a:t>
            </a:r>
          </a:p>
        </p:txBody>
      </p:sp>
      <p:sp>
        <p:nvSpPr>
          <p:cNvPr id="20" name="Segnaposto testo 3">
            <a:extLst>
              <a:ext uri="{FF2B5EF4-FFF2-40B4-BE49-F238E27FC236}">
                <a16:creationId xmlns:a16="http://schemas.microsoft.com/office/drawing/2014/main" id="{B079986D-D763-8749-9A72-6A1917D4FF86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865315" y="1735675"/>
            <a:ext cx="3942906" cy="269113"/>
          </a:xfrm>
        </p:spPr>
        <p:txBody>
          <a:bodyPr/>
          <a:lstStyle>
            <a:lvl1pPr marL="0" indent="0" algn="r">
              <a:lnSpc>
                <a:spcPts val="112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algn="r"/>
            <a:r>
              <a:rPr lang="it-IT" b="0" i="0" dirty="0">
                <a:latin typeface="Lato Hairline" panose="020F0202020204030203" pitchFamily="34" charset="77"/>
              </a:rPr>
              <a:t>Indirizzo / civico</a:t>
            </a:r>
          </a:p>
        </p:txBody>
      </p:sp>
      <p:sp>
        <p:nvSpPr>
          <p:cNvPr id="21" name="Segnaposto testo 3">
            <a:extLst>
              <a:ext uri="{FF2B5EF4-FFF2-40B4-BE49-F238E27FC236}">
                <a16:creationId xmlns:a16="http://schemas.microsoft.com/office/drawing/2014/main" id="{4B05951A-A644-EF44-87DF-917C5796BB38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1865315" y="2023072"/>
            <a:ext cx="3942906" cy="269113"/>
          </a:xfrm>
        </p:spPr>
        <p:txBody>
          <a:bodyPr/>
          <a:lstStyle>
            <a:lvl1pPr marL="0" indent="0" algn="r">
              <a:lnSpc>
                <a:spcPts val="112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algn="r"/>
            <a:r>
              <a:rPr lang="it-IT" b="0" i="0" dirty="0">
                <a:latin typeface="Lato Hairline" panose="020F0202020204030203" pitchFamily="34" charset="77"/>
              </a:rPr>
              <a:t>Cap / città</a:t>
            </a:r>
          </a:p>
        </p:txBody>
      </p:sp>
      <p:sp>
        <p:nvSpPr>
          <p:cNvPr id="22" name="Segnaposto testo 3">
            <a:extLst>
              <a:ext uri="{FF2B5EF4-FFF2-40B4-BE49-F238E27FC236}">
                <a16:creationId xmlns:a16="http://schemas.microsoft.com/office/drawing/2014/main" id="{216FDB6C-753C-264F-9FE5-2B680891CFA9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1865315" y="2309016"/>
            <a:ext cx="3942906" cy="269113"/>
          </a:xfrm>
        </p:spPr>
        <p:txBody>
          <a:bodyPr/>
          <a:lstStyle>
            <a:lvl1pPr marL="0" indent="0" algn="r">
              <a:lnSpc>
                <a:spcPts val="112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algn="r"/>
            <a:r>
              <a:rPr lang="it-IT" b="0" i="0" dirty="0">
                <a:latin typeface="Lato Hairline" panose="020F0202020204030203" pitchFamily="34" charset="77"/>
              </a:rPr>
              <a:t>Partita IVA</a:t>
            </a:r>
          </a:p>
        </p:txBody>
      </p:sp>
    </p:spTree>
    <p:extLst>
      <p:ext uri="{BB962C8B-B14F-4D97-AF65-F5344CB8AC3E}">
        <p14:creationId xmlns:p14="http://schemas.microsoft.com/office/powerpoint/2010/main" val="2346405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PALET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0B632313-8B98-DB40-977A-846AC4D7F86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391F73AC-0EA1-8E40-931A-9F40931A316F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8" name="Segnaposto numero diapositiva 5">
            <a:extLst>
              <a:ext uri="{FF2B5EF4-FFF2-40B4-BE49-F238E27FC236}">
                <a16:creationId xmlns:a16="http://schemas.microsoft.com/office/drawing/2014/main" id="{DBADB781-75D9-C141-B100-E1BAF86309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0697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 i="0">
                <a:solidFill>
                  <a:schemeClr val="tx2"/>
                </a:solidFill>
                <a:latin typeface="Lato Black" panose="020F0502020204030203" pitchFamily="34" charset="77"/>
              </a:defRPr>
            </a:lvl1pPr>
          </a:lstStyle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08674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MENTI 2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F7D9EF1-ADF6-CE45-9A53-40C966F257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A431DF9-9E3D-034A-84A8-B347D0A58687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140A8539-5909-C345-A1B9-4669DCDF17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0697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 i="0">
                <a:solidFill>
                  <a:schemeClr val="tx2"/>
                </a:solidFill>
                <a:latin typeface="Lato Black" panose="020F0502020204030203" pitchFamily="34" charset="77"/>
              </a:defRPr>
            </a:lvl1pPr>
          </a:lstStyle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61819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F13201B2-7BC0-3849-9F32-C893EA495631}"/>
              </a:ext>
            </a:extLst>
          </p:cNvPr>
          <p:cNvCxnSpPr>
            <a:cxnSpLocks/>
          </p:cNvCxnSpPr>
          <p:nvPr userDrawn="1"/>
        </p:nvCxnSpPr>
        <p:spPr>
          <a:xfrm>
            <a:off x="8800547" y="3493691"/>
            <a:ext cx="0" cy="713678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DC3FF8F-E436-AC44-9D89-7674B857DAD8}"/>
              </a:ext>
            </a:extLst>
          </p:cNvPr>
          <p:cNvSpPr txBox="1"/>
          <p:nvPr userDrawn="1"/>
        </p:nvSpPr>
        <p:spPr>
          <a:xfrm>
            <a:off x="3258212" y="3257657"/>
            <a:ext cx="54684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6600" b="0" i="0" dirty="0">
                <a:latin typeface="Lato Hairline" panose="020F0202020204030203" pitchFamily="34" charset="77"/>
              </a:rPr>
              <a:t>Lobra Futura</a:t>
            </a:r>
          </a:p>
        </p:txBody>
      </p:sp>
      <p:sp>
        <p:nvSpPr>
          <p:cNvPr id="6" name="Segnaposto immagine 5">
            <a:extLst>
              <a:ext uri="{FF2B5EF4-FFF2-40B4-BE49-F238E27FC236}">
                <a16:creationId xmlns:a16="http://schemas.microsoft.com/office/drawing/2014/main" id="{13305F2A-C401-C14B-831A-D0656B0B77B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030463" y="3257657"/>
            <a:ext cx="2488869" cy="109650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it-IT" dirty="0"/>
              <a:t>Logo cliente/partner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5FA783EB-CA1D-E840-AC57-F7F1DC3DF55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4348595-6DD3-E64B-BE40-36C9E70987DF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7" name="Sottotitolo 2">
            <a:extLst>
              <a:ext uri="{FF2B5EF4-FFF2-40B4-BE49-F238E27FC236}">
                <a16:creationId xmlns:a16="http://schemas.microsoft.com/office/drawing/2014/main" id="{B20E9F8C-E1C4-0744-9A2C-447CE19BBB1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14966" y="4328180"/>
            <a:ext cx="6061129" cy="431252"/>
          </a:xfrm>
        </p:spPr>
        <p:txBody>
          <a:bodyPr/>
          <a:lstStyle>
            <a:lvl1pPr marL="0" indent="0" algn="l">
              <a:buNone/>
              <a:defRPr sz="2400" b="0" i="1">
                <a:latin typeface="Lato Hairline" panose="020F020202020403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Inserisci qui il tuo titolo</a:t>
            </a:r>
          </a:p>
        </p:txBody>
      </p:sp>
    </p:spTree>
    <p:extLst>
      <p:ext uri="{BB962C8B-B14F-4D97-AF65-F5344CB8AC3E}">
        <p14:creationId xmlns:p14="http://schemas.microsoft.com/office/powerpoint/2010/main" val="3071243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B8732D-95F5-BC4A-88C1-78B29BFB89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5671" y="3062177"/>
            <a:ext cx="10515600" cy="923272"/>
          </a:xfrm>
        </p:spPr>
        <p:txBody>
          <a:bodyPr anchor="b"/>
          <a:lstStyle>
            <a:lvl1pPr algn="l">
              <a:defRPr sz="600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Inserisci qui il tuo 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9C43D88-9C2E-3A4F-81CE-2ABFABAEDC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3985449"/>
            <a:ext cx="10515600" cy="43125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Inserisci qui il tuo sottotitolo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DAE0422-0525-A449-95D6-0FF0D98D5EF9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C8B1ACD1-5CDB-A040-8DE8-9CDECF04B20B}" type="datetime1">
              <a:rPr lang="it-IT" smtClean="0"/>
              <a:t>20/06/2022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7980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titolo 1">
            <a:extLst>
              <a:ext uri="{FF2B5EF4-FFF2-40B4-BE49-F238E27FC236}">
                <a16:creationId xmlns:a16="http://schemas.microsoft.com/office/drawing/2014/main" id="{18D361C6-10C8-704D-A392-B9B759236C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594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dirty="0"/>
              <a:t>Inserisci qui il tuo titolo</a:t>
            </a: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91DC1969-1246-2F4E-88E0-6FDE0BF366F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38201" y="1107974"/>
            <a:ext cx="10515599" cy="50689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testo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7DBE2B7-7DA1-7040-A335-F7EE63E539F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26B8D697-999C-9640-AC31-8BB78058C328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1EAE5437-DD9D-C24B-B8D4-A80B1B42665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7138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>
            <a:extLst>
              <a:ext uri="{FF2B5EF4-FFF2-40B4-BE49-F238E27FC236}">
                <a16:creationId xmlns:a16="http://schemas.microsoft.com/office/drawing/2014/main" id="{BC58B005-1385-564E-9476-653DE95713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59316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Inserisci qui il tuo titolo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D06BFE9-BEA0-CF49-B2F8-C67C946B3F5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3D9076D3-943D-5144-A70E-4EF9160A8241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9E735920-5B40-C542-BF01-D41A791B6647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38200" y="1107975"/>
            <a:ext cx="10515600" cy="5068988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elenco puntato</a:t>
            </a:r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32EB3CF3-E839-AB43-B3A6-2BC81A9DFE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0697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 i="0">
                <a:solidFill>
                  <a:schemeClr val="tx2"/>
                </a:solidFill>
                <a:latin typeface="Lato Black" panose="020F0502020204030203" pitchFamily="34" charset="77"/>
              </a:defRPr>
            </a:lvl1pPr>
          </a:lstStyle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2600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SOTTOTITOLO +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>
            <a:extLst>
              <a:ext uri="{FF2B5EF4-FFF2-40B4-BE49-F238E27FC236}">
                <a16:creationId xmlns:a16="http://schemas.microsoft.com/office/drawing/2014/main" id="{79C43D88-9C2E-3A4F-81CE-2ABFABAEDC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056348"/>
            <a:ext cx="10515600" cy="495299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Inserisci qui il tuo sottotitolo</a:t>
            </a:r>
          </a:p>
        </p:txBody>
      </p:sp>
      <p:sp>
        <p:nvSpPr>
          <p:cNvPr id="11" name="Segnaposto titolo 1">
            <a:extLst>
              <a:ext uri="{FF2B5EF4-FFF2-40B4-BE49-F238E27FC236}">
                <a16:creationId xmlns:a16="http://schemas.microsoft.com/office/drawing/2014/main" id="{4395A4B0-21B1-4B45-B742-3500FE57CF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594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dirty="0"/>
              <a:t>Inserisci qui il tuo titolo</a:t>
            </a: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E06F5BDF-2EDE-A54E-A5D1-394582D50DA1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38200" y="1648869"/>
            <a:ext cx="10515600" cy="45280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Lato Hairline" panose="020F02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Inserisci qui il tuo testo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0B632313-8B98-DB40-977A-846AC4D7F86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391F73AC-0EA1-8E40-931A-9F40931A316F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8" name="Segnaposto numero diapositiva 5">
            <a:extLst>
              <a:ext uri="{FF2B5EF4-FFF2-40B4-BE49-F238E27FC236}">
                <a16:creationId xmlns:a16="http://schemas.microsoft.com/office/drawing/2014/main" id="{DBADB781-75D9-C141-B100-E1BAF86309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0697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 i="0">
                <a:solidFill>
                  <a:schemeClr val="tx2"/>
                </a:solidFill>
                <a:latin typeface="Lato Black" panose="020F0502020204030203" pitchFamily="34" charset="77"/>
              </a:defRPr>
            </a:lvl1pPr>
          </a:lstStyle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53312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png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21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B94525C-CFBB-3048-87E0-157C00A21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5525"/>
            <a:ext cx="10515600" cy="11166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dirty="0"/>
              <a:t>Modello PPT</a:t>
            </a:r>
            <a:br>
              <a:rPr lang="it-IT" dirty="0"/>
            </a:br>
            <a:r>
              <a:rPr lang="it-IT" dirty="0"/>
              <a:t>LOBRA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4784CA45-9271-134C-9FC7-0D5116BB974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1353800" y="513974"/>
            <a:ext cx="430097" cy="334125"/>
          </a:xfrm>
          <a:prstGeom prst="rect">
            <a:avLst/>
          </a:prstGeom>
        </p:spPr>
      </p:pic>
      <p:sp>
        <p:nvSpPr>
          <p:cNvPr id="7" name="Segnaposto data 3">
            <a:extLst>
              <a:ext uri="{FF2B5EF4-FFF2-40B4-BE49-F238E27FC236}">
                <a16:creationId xmlns:a16="http://schemas.microsoft.com/office/drawing/2014/main" id="{19DA2188-CFC6-E446-9857-7A6AE51CC6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latin typeface="Lato Hairline" panose="020F0202020204030203" pitchFamily="34" charset="77"/>
              </a:defRPr>
            </a:lvl1pPr>
          </a:lstStyle>
          <a:p>
            <a:fld id="{26B8D697-999C-9640-AC31-8BB78058C328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2F64CC2E-8C1F-C74D-BC45-5187B7EDEB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0697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 i="0">
                <a:solidFill>
                  <a:schemeClr val="tx2"/>
                </a:solidFill>
                <a:latin typeface="Lato Black" panose="020F0502020204030203" pitchFamily="34" charset="77"/>
              </a:defRPr>
            </a:lvl1pPr>
          </a:lstStyle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11" name="Connettore 1 10">
            <a:extLst>
              <a:ext uri="{FF2B5EF4-FFF2-40B4-BE49-F238E27FC236}">
                <a16:creationId xmlns:a16="http://schemas.microsoft.com/office/drawing/2014/main" id="{81400600-BA7D-DA48-AE76-1BEB744988BF}"/>
              </a:ext>
            </a:extLst>
          </p:cNvPr>
          <p:cNvCxnSpPr>
            <a:cxnSpLocks/>
          </p:cNvCxnSpPr>
          <p:nvPr userDrawn="1"/>
        </p:nvCxnSpPr>
        <p:spPr>
          <a:xfrm>
            <a:off x="11499743" y="6664271"/>
            <a:ext cx="22053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25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4" r:id="rId2"/>
    <p:sldLayoutId id="2147483706" r:id="rId3"/>
    <p:sldLayoutId id="2147483708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0000" b="0" i="0" kern="1200">
          <a:solidFill>
            <a:schemeClr val="tx2"/>
          </a:solidFill>
          <a:latin typeface="Lato Light" panose="020F03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2"/>
          </a:solidFill>
          <a:latin typeface="Lato Light" panose="020F03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F986E888-8565-264C-991B-2C742DACDFF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04037" y="509991"/>
            <a:ext cx="1608408" cy="396222"/>
          </a:xfrm>
          <a:prstGeom prst="rect">
            <a:avLst/>
          </a:prstGeom>
          <a:noFill/>
        </p:spPr>
      </p:pic>
      <p:sp>
        <p:nvSpPr>
          <p:cNvPr id="6" name="Segnaposto data 3">
            <a:extLst>
              <a:ext uri="{FF2B5EF4-FFF2-40B4-BE49-F238E27FC236}">
                <a16:creationId xmlns:a16="http://schemas.microsoft.com/office/drawing/2014/main" id="{C7B4A40E-27CE-F948-A93E-7DDC67033F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latin typeface="Lato Hairline" panose="020F0202020204030203" pitchFamily="34" charset="77"/>
              </a:defRPr>
            </a:lvl1pPr>
          </a:lstStyle>
          <a:p>
            <a:fld id="{6B483EC8-F7F5-CD42-8DE4-A26A9B4F637E}" type="datetime1">
              <a:rPr lang="it-IT" smtClean="0"/>
              <a:t>20/06/2022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0715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49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>
          <a:solidFill>
            <a:schemeClr val="tx2"/>
          </a:solidFill>
          <a:latin typeface="Lato Light" panose="020F03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2"/>
          </a:solidFill>
          <a:latin typeface="Lato Light" panose="020F03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B94525C-CFBB-3048-87E0-157C00A21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4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0F19B4E-CA56-E04F-B4F3-23CF66359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07974"/>
            <a:ext cx="10515600" cy="5068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4784CA45-9271-134C-9FC7-0D5116BB9749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rcRect/>
          <a:stretch/>
        </p:blipFill>
        <p:spPr>
          <a:xfrm>
            <a:off x="11353800" y="513974"/>
            <a:ext cx="430097" cy="334124"/>
          </a:xfrm>
          <a:prstGeom prst="rect">
            <a:avLst/>
          </a:prstGeom>
        </p:spPr>
      </p:pic>
      <p:sp>
        <p:nvSpPr>
          <p:cNvPr id="7" name="Segnaposto data 3">
            <a:extLst>
              <a:ext uri="{FF2B5EF4-FFF2-40B4-BE49-F238E27FC236}">
                <a16:creationId xmlns:a16="http://schemas.microsoft.com/office/drawing/2014/main" id="{19DA2188-CFC6-E446-9857-7A6AE51CC6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latin typeface="Lato Hairline" panose="020F0202020204030203" pitchFamily="34" charset="77"/>
              </a:defRPr>
            </a:lvl1pPr>
          </a:lstStyle>
          <a:p>
            <a:fld id="{26B8D697-999C-9640-AC31-8BB78058C328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2F64CC2E-8C1F-C74D-BC45-5187B7EDEB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0697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 i="0">
                <a:solidFill>
                  <a:schemeClr val="tx2"/>
                </a:solidFill>
                <a:latin typeface="Lato Black" panose="020F0502020204030203" pitchFamily="34" charset="77"/>
              </a:defRPr>
            </a:lvl1pPr>
          </a:lstStyle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11" name="Connettore 1 10">
            <a:extLst>
              <a:ext uri="{FF2B5EF4-FFF2-40B4-BE49-F238E27FC236}">
                <a16:creationId xmlns:a16="http://schemas.microsoft.com/office/drawing/2014/main" id="{81400600-BA7D-DA48-AE76-1BEB744988BF}"/>
              </a:ext>
            </a:extLst>
          </p:cNvPr>
          <p:cNvCxnSpPr>
            <a:cxnSpLocks/>
          </p:cNvCxnSpPr>
          <p:nvPr userDrawn="1"/>
        </p:nvCxnSpPr>
        <p:spPr>
          <a:xfrm>
            <a:off x="11499743" y="6664271"/>
            <a:ext cx="22053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547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8" r:id="rId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>
          <a:solidFill>
            <a:schemeClr val="tx2"/>
          </a:solidFill>
          <a:latin typeface="Lato Light" panose="020F03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2"/>
          </a:solidFill>
          <a:latin typeface="Lato Light" panose="020F03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4784CA45-9271-134C-9FC7-0D5116BB974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1353800" y="513974"/>
            <a:ext cx="430097" cy="334124"/>
          </a:xfrm>
          <a:prstGeom prst="rect">
            <a:avLst/>
          </a:prstGeom>
        </p:spPr>
      </p:pic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40494FAF-50C6-654C-AB09-160CC99B0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0697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 i="0">
                <a:solidFill>
                  <a:schemeClr val="tx2"/>
                </a:solidFill>
                <a:latin typeface="Lato Black" panose="020F0502020204030203" pitchFamily="34" charset="77"/>
              </a:defRPr>
            </a:lvl1pPr>
          </a:lstStyle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11" name="Connettore 1 10">
            <a:extLst>
              <a:ext uri="{FF2B5EF4-FFF2-40B4-BE49-F238E27FC236}">
                <a16:creationId xmlns:a16="http://schemas.microsoft.com/office/drawing/2014/main" id="{E27864BC-8463-7B45-A163-7CFD684FFFAE}"/>
              </a:ext>
            </a:extLst>
          </p:cNvPr>
          <p:cNvCxnSpPr>
            <a:cxnSpLocks/>
          </p:cNvCxnSpPr>
          <p:nvPr userDrawn="1"/>
        </p:nvCxnSpPr>
        <p:spPr>
          <a:xfrm>
            <a:off x="11499743" y="6664271"/>
            <a:ext cx="22053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577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4" r:id="rId2"/>
    <p:sldLayoutId id="2147483716" r:id="rId3"/>
    <p:sldLayoutId id="2147483679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>
          <a:solidFill>
            <a:schemeClr val="tx2"/>
          </a:solidFill>
          <a:latin typeface="Lato Light" panose="020F03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2"/>
          </a:solidFill>
          <a:latin typeface="Lato Light" panose="020F03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4784CA45-9271-134C-9FC7-0D5116BB974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11353800" y="513974"/>
            <a:ext cx="430097" cy="334124"/>
          </a:xfrm>
          <a:prstGeom prst="rect">
            <a:avLst/>
          </a:prstGeom>
        </p:spPr>
      </p:pic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40494FAF-50C6-654C-AB09-160CC99B0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0697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 i="0">
                <a:solidFill>
                  <a:schemeClr val="tx2"/>
                </a:solidFill>
                <a:latin typeface="Lato Black" panose="020F0502020204030203" pitchFamily="34" charset="77"/>
              </a:defRPr>
            </a:lvl1pPr>
          </a:lstStyle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11" name="Connettore 1 10">
            <a:extLst>
              <a:ext uri="{FF2B5EF4-FFF2-40B4-BE49-F238E27FC236}">
                <a16:creationId xmlns:a16="http://schemas.microsoft.com/office/drawing/2014/main" id="{E27864BC-8463-7B45-A163-7CFD684FFFAE}"/>
              </a:ext>
            </a:extLst>
          </p:cNvPr>
          <p:cNvCxnSpPr>
            <a:cxnSpLocks/>
          </p:cNvCxnSpPr>
          <p:nvPr userDrawn="1"/>
        </p:nvCxnSpPr>
        <p:spPr>
          <a:xfrm>
            <a:off x="11499743" y="6664271"/>
            <a:ext cx="22053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1717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7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>
          <a:solidFill>
            <a:schemeClr val="tx2"/>
          </a:solidFill>
          <a:latin typeface="Lato Light" panose="020F03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2"/>
          </a:solidFill>
          <a:latin typeface="Lato Light" panose="020F03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4784CA45-9271-134C-9FC7-0D5116BB974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1353800" y="513974"/>
            <a:ext cx="430097" cy="334124"/>
          </a:xfrm>
          <a:prstGeom prst="rect">
            <a:avLst/>
          </a:prstGeom>
        </p:spPr>
      </p:pic>
      <p:sp>
        <p:nvSpPr>
          <p:cNvPr id="7" name="Segnaposto numero diapositiva 5">
            <a:extLst>
              <a:ext uri="{FF2B5EF4-FFF2-40B4-BE49-F238E27FC236}">
                <a16:creationId xmlns:a16="http://schemas.microsoft.com/office/drawing/2014/main" id="{CE932E50-0FB5-284E-BE34-2EB7CA3A4A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40697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 i="0">
                <a:solidFill>
                  <a:schemeClr val="tx2"/>
                </a:solidFill>
                <a:latin typeface="Lato Black" panose="020F0502020204030203" pitchFamily="34" charset="77"/>
              </a:defRPr>
            </a:lvl1pPr>
          </a:lstStyle>
          <a:p>
            <a:fld id="{977129BD-8703-3F47-ABB8-56D4D814F036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9" name="Connettore 1 8">
            <a:extLst>
              <a:ext uri="{FF2B5EF4-FFF2-40B4-BE49-F238E27FC236}">
                <a16:creationId xmlns:a16="http://schemas.microsoft.com/office/drawing/2014/main" id="{8905B0D6-06B7-AD42-981F-A68D46258A4C}"/>
              </a:ext>
            </a:extLst>
          </p:cNvPr>
          <p:cNvCxnSpPr>
            <a:cxnSpLocks/>
          </p:cNvCxnSpPr>
          <p:nvPr userDrawn="1"/>
        </p:nvCxnSpPr>
        <p:spPr>
          <a:xfrm>
            <a:off x="11499743" y="6664271"/>
            <a:ext cx="22053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758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>
          <a:solidFill>
            <a:schemeClr val="tx2"/>
          </a:solidFill>
          <a:latin typeface="Lato Light" panose="020F03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2"/>
          </a:solidFill>
          <a:latin typeface="Lato Light" panose="020F03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Lato Hairline" panose="020F02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93F6756-28D2-FA41-B81E-8E58F935F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8D87DD6-1BDD-9F49-89EA-067E66282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DBA37B0-07AF-6D42-8A0B-54BFEC1ED3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782B3-3A3F-CD49-B0A8-8AA81195E1A6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8643F01-3F19-AC4C-8B5C-06338F03BC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221153-403F-1F47-AE53-84BED0A105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27F112-F769-8845-B91E-F444848B59D7}" type="slidenum">
              <a:rPr lang="it-IT" smtClean="0"/>
              <a:t>‹#›</a:t>
            </a:fld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FC9EDC7-807F-4A48-BFB6-0FEA33FA28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324408" y="6149608"/>
            <a:ext cx="1442863" cy="355441"/>
          </a:xfrm>
          <a:prstGeom prst="rect">
            <a:avLst/>
          </a:prstGeom>
        </p:spPr>
      </p:pic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5697A0E1-BEAC-0141-B875-C77C89405388}"/>
              </a:ext>
            </a:extLst>
          </p:cNvPr>
          <p:cNvCxnSpPr/>
          <p:nvPr userDrawn="1"/>
        </p:nvCxnSpPr>
        <p:spPr>
          <a:xfrm>
            <a:off x="6082145" y="1364673"/>
            <a:ext cx="0" cy="4128654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8665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b="0" i="0" kern="1200">
          <a:solidFill>
            <a:schemeClr val="tx1"/>
          </a:solidFill>
          <a:latin typeface="Lato Light" panose="020F0302020204030203" pitchFamily="34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Lato Hairline" panose="020F0202020204030203" pitchFamily="34" charset="77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Lato Hairline" panose="020F0202020204030203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Lato Hairline" panose="020F0202020204030203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Lato Hairline" panose="020F0202020204030203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Lato Hairline" panose="020F02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37C23B4-6AC4-FE0F-8B2A-4C9A449CF5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4348595-6DD3-E64B-BE40-36C9E70987DF}" type="datetime1">
              <a:rPr lang="it-IT" smtClean="0"/>
              <a:t>20/06/2022</a:t>
            </a:fld>
            <a:endParaRPr lang="it-IT" dirty="0"/>
          </a:p>
        </p:txBody>
      </p:sp>
      <p:sp>
        <p:nvSpPr>
          <p:cNvPr id="4" name="Sottotitolo 3">
            <a:extLst>
              <a:ext uri="{FF2B5EF4-FFF2-40B4-BE49-F238E27FC236}">
                <a16:creationId xmlns:a16="http://schemas.microsoft.com/office/drawing/2014/main" id="{BE053100-FFEC-0F70-27BD-1337AA453E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Azure Day 2022</a:t>
            </a:r>
          </a:p>
        </p:txBody>
      </p:sp>
    </p:spTree>
    <p:extLst>
      <p:ext uri="{BB962C8B-B14F-4D97-AF65-F5344CB8AC3E}">
        <p14:creationId xmlns:p14="http://schemas.microsoft.com/office/powerpoint/2010/main" val="2564033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576D75-9A14-448C-907E-E49185F65BB4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38200" y="1648869"/>
            <a:ext cx="8286615" cy="1780131"/>
          </a:xfrm>
        </p:spPr>
        <p:txBody>
          <a:bodyPr/>
          <a:lstStyle/>
          <a:p>
            <a:r>
              <a:rPr lang="it-IT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Lobra Futura è un’azienda specializzata nella </a:t>
            </a:r>
            <a:r>
              <a:rPr lang="it-IT" b="1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Digital </a:t>
            </a:r>
            <a:r>
              <a:rPr lang="it-IT" b="1" dirty="0" err="1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Trasformation</a:t>
            </a:r>
            <a:r>
              <a:rPr lang="it-IT" b="1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 </a:t>
            </a:r>
            <a:r>
              <a:rPr lang="it-IT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e nell’adozione del </a:t>
            </a:r>
            <a:r>
              <a:rPr lang="it-IT" b="1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Cloud Computing </a:t>
            </a:r>
            <a:r>
              <a:rPr lang="it-IT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per i processi di business. Progettiamo e implementiamo soluzioni </a:t>
            </a:r>
            <a:r>
              <a:rPr lang="it-IT" b="1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Data-</a:t>
            </a:r>
            <a:r>
              <a:rPr lang="it-IT" b="1" dirty="0" err="1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Driven</a:t>
            </a:r>
            <a:r>
              <a:rPr lang="it-IT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 utilizzando prettamente tecnologie </a:t>
            </a:r>
            <a:r>
              <a:rPr lang="it-IT" b="1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Microsoft</a:t>
            </a:r>
            <a:r>
              <a:rPr lang="it-IT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 e molto altro. </a:t>
            </a:r>
            <a:r>
              <a:rPr lang="it-IT" b="1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Siamo Gold Partner Microsoft</a:t>
            </a:r>
          </a:p>
          <a:p>
            <a:pPr algn="ctr"/>
            <a:r>
              <a:rPr lang="it-IT" b="1" dirty="0">
                <a:solidFill>
                  <a:srgbClr val="001722"/>
                </a:solidFill>
                <a:latin typeface="Lato Light" panose="020F03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Le nostre aree di eccellenza sono</a:t>
            </a:r>
          </a:p>
          <a:p>
            <a:endParaRPr lang="it-IT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97B21D-22D2-4A2A-BB7C-45F1CB8DC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Lobra Futura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11DD85E-995E-423F-8A59-C93272D8ED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Cosa Facciamo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19FB0B-5DA4-4CD9-8E1B-8EF5B06F34F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2</a:t>
            </a:fld>
            <a:endParaRPr lang="it-IT" dirty="0"/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C508602D-BEEC-43E6-9737-19106B4CE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566" y="195910"/>
            <a:ext cx="1449273" cy="1355278"/>
          </a:xfrm>
          <a:prstGeom prst="rect">
            <a:avLst/>
          </a:prstGeom>
        </p:spPr>
      </p:pic>
      <p:graphicFrame>
        <p:nvGraphicFramePr>
          <p:cNvPr id="8" name="Diagramma 1">
            <a:extLst>
              <a:ext uri="{FF2B5EF4-FFF2-40B4-BE49-F238E27FC236}">
                <a16:creationId xmlns:a16="http://schemas.microsoft.com/office/drawing/2014/main" id="{8D8CC7C9-E5B6-4BEF-8B66-85B1C28D82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6973407"/>
              </p:ext>
            </p:extLst>
          </p:nvPr>
        </p:nvGraphicFramePr>
        <p:xfrm>
          <a:off x="1814252" y="3813090"/>
          <a:ext cx="5845722" cy="2792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7258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4140837-90AC-4233-8D40-52FB624AA53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38200" y="1056349"/>
            <a:ext cx="8292965" cy="4349576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8D7D90-37E9-4DA4-97B8-6158EB943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Posizioni Aperte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100682-69DD-4AE0-A241-5AD470E161C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77129BD-8703-3F47-ABB8-56D4D814F036}" type="slidenum">
              <a:rPr lang="it-IT" smtClean="0"/>
              <a:pPr/>
              <a:t>3</a:t>
            </a:fld>
            <a:endParaRPr lang="it-IT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2B1A693-D9F1-4A71-BEF4-66FC9A23CC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0537900"/>
              </p:ext>
            </p:extLst>
          </p:nvPr>
        </p:nvGraphicFramePr>
        <p:xfrm>
          <a:off x="756231" y="1411041"/>
          <a:ext cx="8374935" cy="39948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BE0CE8A-EE58-422D-8415-A509F9D8CCAC}"/>
              </a:ext>
            </a:extLst>
          </p:cNvPr>
          <p:cNvSpPr txBox="1"/>
          <p:nvPr/>
        </p:nvSpPr>
        <p:spPr>
          <a:xfrm>
            <a:off x="989350" y="5521146"/>
            <a:ext cx="65507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None/>
            </a:pPr>
            <a:r>
              <a:rPr lang="it-IT" b="1" dirty="0"/>
              <a:t>Costituiscono requisiti preferenziali:</a:t>
            </a:r>
          </a:p>
          <a:p>
            <a:pPr lvl="1"/>
            <a:r>
              <a:rPr lang="it-IT" dirty="0"/>
              <a:t>Certificazioni Microsoft</a:t>
            </a:r>
          </a:p>
          <a:p>
            <a:pPr lvl="1"/>
            <a:r>
              <a:rPr lang="it-IT" dirty="0"/>
              <a:t>Conoscenza della Lingua Inglese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69676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E87C6-D956-4231-ADEE-2FFA52AAB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Lobra Futura s.r.l.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9CFF8-8AB1-4A56-9DF2-2E0143C97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it-IT" dirty="0"/>
              <a:t>Marco Caruso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88B5B8-E8D9-42C3-A2BA-39D9C4E0C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>
                <a:latin typeface="Lato Light" panose="020F0302020204030203" pitchFamily="34" charset="0"/>
              </a:rPr>
              <a:t>Marco.caruso@lobra.com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7608CF-2419-4FBD-9496-52FC6710D599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>
                <a:latin typeface="Lato Light" panose="020F0302020204030203" pitchFamily="34" charset="0"/>
              </a:rPr>
              <a:t>+393486529578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6440E-1AD6-4DF4-9178-366E37A895A6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>
            <a:normAutofit fontScale="85000" lnSpcReduction="20000"/>
          </a:bodyPr>
          <a:lstStyle/>
          <a:p>
            <a:endParaRPr lang="it-IT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24CAD79-7709-4638-A663-340520B06E3D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 fontScale="92500" lnSpcReduction="20000"/>
          </a:bodyPr>
          <a:lstStyle/>
          <a:p>
            <a:endParaRPr lang="it-IT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9A5877-9268-44B4-8386-3FDEBE1BDB4C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92500" lnSpcReduction="20000"/>
          </a:bodyPr>
          <a:lstStyle/>
          <a:p>
            <a:endParaRPr lang="it-IT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097BADC-BC58-40C7-BF48-73AC08C4BDBD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>
            <a:normAutofit fontScale="85000" lnSpcReduction="20000"/>
          </a:bodyPr>
          <a:lstStyle/>
          <a:p>
            <a:endParaRPr lang="it-IT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ED579D5-5016-49AC-A0C6-A9901CB51EE4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>
            <a:normAutofit fontScale="92500" lnSpcReduction="20000"/>
          </a:bodyPr>
          <a:lstStyle/>
          <a:p>
            <a:endParaRPr lang="it-IT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F1EB88A-B300-4BE6-A331-17265049EB6D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>
            <a:normAutofit fontScale="92500" lnSpcReduction="20000"/>
          </a:bodyPr>
          <a:lstStyle/>
          <a:p>
            <a:endParaRPr lang="it-IT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6978CA-CE80-40CC-A81D-0F762CF06F29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>
            <a:normAutofit fontScale="85000" lnSpcReduction="20000"/>
          </a:bodyPr>
          <a:lstStyle/>
          <a:p>
            <a:endParaRPr lang="it-IT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C6F97E7-06D5-4FFF-8370-FA40A6A4EEC6}"/>
              </a:ext>
            </a:extLst>
          </p:cNvPr>
          <p:cNvSpPr>
            <a:spLocks noGrp="1"/>
          </p:cNvSpPr>
          <p:nvPr>
            <p:ph type="body" sz="half" idx="22"/>
          </p:nvPr>
        </p:nvSpPr>
        <p:spPr/>
        <p:txBody>
          <a:bodyPr>
            <a:normAutofit fontScale="92500" lnSpcReduction="20000"/>
          </a:bodyPr>
          <a:lstStyle/>
          <a:p>
            <a:endParaRPr lang="it-IT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44683BF-B294-4300-8349-F9080131ADFD}"/>
              </a:ext>
            </a:extLst>
          </p:cNvPr>
          <p:cNvSpPr>
            <a:spLocks noGrp="1"/>
          </p:cNvSpPr>
          <p:nvPr>
            <p:ph type="body" sz="half" idx="23"/>
          </p:nvPr>
        </p:nvSpPr>
        <p:spPr/>
        <p:txBody>
          <a:bodyPr>
            <a:normAutofit fontScale="92500" lnSpcReduction="20000"/>
          </a:bodyPr>
          <a:lstStyle/>
          <a:p>
            <a:endParaRPr lang="it-IT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CC38101-5840-4808-A9CE-32F5456B1D1C}"/>
              </a:ext>
            </a:extLst>
          </p:cNvPr>
          <p:cNvSpPr>
            <a:spLocks noGrp="1"/>
          </p:cNvSpPr>
          <p:nvPr>
            <p:ph type="body" sz="half" idx="24"/>
          </p:nvPr>
        </p:nvSpPr>
        <p:spPr/>
        <p:txBody>
          <a:bodyPr/>
          <a:lstStyle/>
          <a:p>
            <a:r>
              <a:rPr lang="it-IT" dirty="0">
                <a:latin typeface="Lato Light" panose="020F0302020204030203" pitchFamily="34" charset="0"/>
              </a:rPr>
              <a:t>Lungotevere dei </a:t>
            </a:r>
            <a:r>
              <a:rPr lang="it-IT" dirty="0" err="1">
                <a:latin typeface="Lato Light" panose="020F0302020204030203" pitchFamily="34" charset="0"/>
              </a:rPr>
              <a:t>mellini</a:t>
            </a:r>
            <a:r>
              <a:rPr lang="it-IT" dirty="0">
                <a:latin typeface="Lato Light" panose="020F0302020204030203" pitchFamily="34" charset="0"/>
              </a:rPr>
              <a:t> 10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6775417-3964-4E82-9C9D-C7A3F96DACC7}"/>
              </a:ext>
            </a:extLst>
          </p:cNvPr>
          <p:cNvSpPr>
            <a:spLocks noGrp="1"/>
          </p:cNvSpPr>
          <p:nvPr>
            <p:ph type="body" sz="half" idx="25"/>
          </p:nvPr>
        </p:nvSpPr>
        <p:spPr/>
        <p:txBody>
          <a:bodyPr/>
          <a:lstStyle/>
          <a:p>
            <a:r>
              <a:rPr lang="it-IT" dirty="0">
                <a:latin typeface="Lato Light" panose="020F0302020204030203" pitchFamily="34" charset="0"/>
              </a:rPr>
              <a:t>00193 Roma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81A4D83-F647-4127-BAA0-F93C64D0B82E}"/>
              </a:ext>
            </a:extLst>
          </p:cNvPr>
          <p:cNvSpPr>
            <a:spLocks noGrp="1"/>
          </p:cNvSpPr>
          <p:nvPr>
            <p:ph type="body" sz="half" idx="26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98933"/>
      </p:ext>
    </p:extLst>
  </p:cSld>
  <p:clrMapOvr>
    <a:masterClrMapping/>
  </p:clrMapOvr>
</p:sld>
</file>

<file path=ppt/theme/theme1.xml><?xml version="1.0" encoding="utf-8"?>
<a:theme xmlns:a="http://schemas.openxmlformats.org/drawingml/2006/main" name="REGOLE PER L'USO">
  <a:themeElements>
    <a:clrScheme name="Palette - LOBRA">
      <a:dk1>
        <a:srgbClr val="000000"/>
      </a:dk1>
      <a:lt1>
        <a:srgbClr val="FFFFFF"/>
      </a:lt1>
      <a:dk2>
        <a:srgbClr val="001722"/>
      </a:dk2>
      <a:lt2>
        <a:srgbClr val="E7E6E6"/>
      </a:lt2>
      <a:accent1>
        <a:srgbClr val="F65058"/>
      </a:accent1>
      <a:accent2>
        <a:srgbClr val="0074C8"/>
      </a:accent2>
      <a:accent3>
        <a:srgbClr val="FFC628"/>
      </a:accent3>
      <a:accent4>
        <a:srgbClr val="43AB6F"/>
      </a:accent4>
      <a:accent5>
        <a:srgbClr val="B5569C"/>
      </a:accent5>
      <a:accent6>
        <a:srgbClr val="EB812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1" id="{0E12410A-593B-8D40-BE97-621BA8A23DD4}" vid="{C1498B19-B670-344A-B9EA-D9BDC34838E0}"/>
    </a:ext>
  </a:extLst>
</a:theme>
</file>

<file path=ppt/theme/theme2.xml><?xml version="1.0" encoding="utf-8"?>
<a:theme xmlns:a="http://schemas.openxmlformats.org/drawingml/2006/main" name="SLIDE APERTURA">
  <a:themeElements>
    <a:clrScheme name="Palette - LOBRA">
      <a:dk1>
        <a:srgbClr val="000000"/>
      </a:dk1>
      <a:lt1>
        <a:srgbClr val="FFFFFF"/>
      </a:lt1>
      <a:dk2>
        <a:srgbClr val="001722"/>
      </a:dk2>
      <a:lt2>
        <a:srgbClr val="E7E6E6"/>
      </a:lt2>
      <a:accent1>
        <a:srgbClr val="F65058"/>
      </a:accent1>
      <a:accent2>
        <a:srgbClr val="0074C8"/>
      </a:accent2>
      <a:accent3>
        <a:srgbClr val="FFC628"/>
      </a:accent3>
      <a:accent4>
        <a:srgbClr val="43AB6F"/>
      </a:accent4>
      <a:accent5>
        <a:srgbClr val="B5569C"/>
      </a:accent5>
      <a:accent6>
        <a:srgbClr val="EB812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1" id="{0E12410A-593B-8D40-BE97-621BA8A23DD4}" vid="{1FDC5E34-9355-0348-A2AC-FBE0B42CA934}"/>
    </a:ext>
  </a:extLst>
</a:theme>
</file>

<file path=ppt/theme/theme3.xml><?xml version="1.0" encoding="utf-8"?>
<a:theme xmlns:a="http://schemas.openxmlformats.org/drawingml/2006/main" name="1_TESTO/ELENCO">
  <a:themeElements>
    <a:clrScheme name="Palette - LOBRA">
      <a:dk1>
        <a:srgbClr val="000000"/>
      </a:dk1>
      <a:lt1>
        <a:srgbClr val="FFFFFF"/>
      </a:lt1>
      <a:dk2>
        <a:srgbClr val="001722"/>
      </a:dk2>
      <a:lt2>
        <a:srgbClr val="E7E6E6"/>
      </a:lt2>
      <a:accent1>
        <a:srgbClr val="F65058"/>
      </a:accent1>
      <a:accent2>
        <a:srgbClr val="0074C8"/>
      </a:accent2>
      <a:accent3>
        <a:srgbClr val="FFC628"/>
      </a:accent3>
      <a:accent4>
        <a:srgbClr val="43AB6F"/>
      </a:accent4>
      <a:accent5>
        <a:srgbClr val="B5569C"/>
      </a:accent5>
      <a:accent6>
        <a:srgbClr val="EB812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1" id="{0E12410A-593B-8D40-BE97-621BA8A23DD4}" vid="{313752D1-D9FD-3B4F-A3F1-AC7ED8842446}"/>
    </a:ext>
  </a:extLst>
</a:theme>
</file>

<file path=ppt/theme/theme4.xml><?xml version="1.0" encoding="utf-8"?>
<a:theme xmlns:a="http://schemas.openxmlformats.org/drawingml/2006/main" name="TESTO/ELENCO + IMMAGINE">
  <a:themeElements>
    <a:clrScheme name="Palette - LOBRA">
      <a:dk1>
        <a:srgbClr val="000000"/>
      </a:dk1>
      <a:lt1>
        <a:srgbClr val="FFFFFF"/>
      </a:lt1>
      <a:dk2>
        <a:srgbClr val="001722"/>
      </a:dk2>
      <a:lt2>
        <a:srgbClr val="E7E6E6"/>
      </a:lt2>
      <a:accent1>
        <a:srgbClr val="F65058"/>
      </a:accent1>
      <a:accent2>
        <a:srgbClr val="0074C8"/>
      </a:accent2>
      <a:accent3>
        <a:srgbClr val="FFC628"/>
      </a:accent3>
      <a:accent4>
        <a:srgbClr val="43AB6F"/>
      </a:accent4>
      <a:accent5>
        <a:srgbClr val="B5569C"/>
      </a:accent5>
      <a:accent6>
        <a:srgbClr val="EB812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1" id="{0E12410A-593B-8D40-BE97-621BA8A23DD4}" vid="{A0A37B21-EB80-C14B-96F4-F5D429DAC115}"/>
    </a:ext>
  </a:extLst>
</a:theme>
</file>

<file path=ppt/theme/theme5.xml><?xml version="1.0" encoding="utf-8"?>
<a:theme xmlns:a="http://schemas.openxmlformats.org/drawingml/2006/main" name="NUOVA SEZIONE">
  <a:themeElements>
    <a:clrScheme name="Palette - LOBRA">
      <a:dk1>
        <a:srgbClr val="000000"/>
      </a:dk1>
      <a:lt1>
        <a:srgbClr val="FFFFFF"/>
      </a:lt1>
      <a:dk2>
        <a:srgbClr val="001722"/>
      </a:dk2>
      <a:lt2>
        <a:srgbClr val="E7E6E6"/>
      </a:lt2>
      <a:accent1>
        <a:srgbClr val="F65058"/>
      </a:accent1>
      <a:accent2>
        <a:srgbClr val="0074C8"/>
      </a:accent2>
      <a:accent3>
        <a:srgbClr val="FFC628"/>
      </a:accent3>
      <a:accent4>
        <a:srgbClr val="43AB6F"/>
      </a:accent4>
      <a:accent5>
        <a:srgbClr val="B5569C"/>
      </a:accent5>
      <a:accent6>
        <a:srgbClr val="EB812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1" id="{0E12410A-593B-8D40-BE97-621BA8A23DD4}" vid="{A459E42E-052D-5B4E-8DC6-783AE365D28C}"/>
    </a:ext>
  </a:extLst>
</a:theme>
</file>

<file path=ppt/theme/theme6.xml><?xml version="1.0" encoding="utf-8"?>
<a:theme xmlns:a="http://schemas.openxmlformats.org/drawingml/2006/main" name="Slide testo/elenco + immagine LOBRA">
  <a:themeElements>
    <a:clrScheme name="Palette - LOBRA">
      <a:dk1>
        <a:srgbClr val="000000"/>
      </a:dk1>
      <a:lt1>
        <a:srgbClr val="FFFFFF"/>
      </a:lt1>
      <a:dk2>
        <a:srgbClr val="001722"/>
      </a:dk2>
      <a:lt2>
        <a:srgbClr val="E7E6E6"/>
      </a:lt2>
      <a:accent1>
        <a:srgbClr val="F65058"/>
      </a:accent1>
      <a:accent2>
        <a:srgbClr val="0074C8"/>
      </a:accent2>
      <a:accent3>
        <a:srgbClr val="FFC628"/>
      </a:accent3>
      <a:accent4>
        <a:srgbClr val="43AB6F"/>
      </a:accent4>
      <a:accent5>
        <a:srgbClr val="B5569C"/>
      </a:accent5>
      <a:accent6>
        <a:srgbClr val="EB812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1" id="{0E12410A-593B-8D40-BE97-621BA8A23DD4}" vid="{C57F4561-E2C9-074E-A879-FACB82F9E588}"/>
    </a:ext>
  </a:extLst>
</a:theme>
</file>

<file path=ppt/theme/theme7.xml><?xml version="1.0" encoding="utf-8"?>
<a:theme xmlns:a="http://schemas.openxmlformats.org/drawingml/2006/main" name="Personalizza struttura">
  <a:themeElements>
    <a:clrScheme name="Palette - LOBRA">
      <a:dk1>
        <a:srgbClr val="000000"/>
      </a:dk1>
      <a:lt1>
        <a:srgbClr val="FFFFFF"/>
      </a:lt1>
      <a:dk2>
        <a:srgbClr val="001722"/>
      </a:dk2>
      <a:lt2>
        <a:srgbClr val="E7E6E6"/>
      </a:lt2>
      <a:accent1>
        <a:srgbClr val="F65058"/>
      </a:accent1>
      <a:accent2>
        <a:srgbClr val="0074C8"/>
      </a:accent2>
      <a:accent3>
        <a:srgbClr val="FFC628"/>
      </a:accent3>
      <a:accent4>
        <a:srgbClr val="43AB6F"/>
      </a:accent4>
      <a:accent5>
        <a:srgbClr val="B5569C"/>
      </a:accent5>
      <a:accent6>
        <a:srgbClr val="EB812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1" id="{0E12410A-593B-8D40-BE97-621BA8A23DD4}" vid="{A7087429-7E7C-C244-A40C-7EF9CDB86367}"/>
    </a:ext>
  </a:extLst>
</a:theme>
</file>

<file path=ppt/theme/theme8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58AAE21BF134043B365C26F0B371309" ma:contentTypeVersion="11" ma:contentTypeDescription="Creare un nuovo documento." ma:contentTypeScope="" ma:versionID="de094d185b4c52fa0b3ad885f3a03cb2">
  <xsd:schema xmlns:xsd="http://www.w3.org/2001/XMLSchema" xmlns:xs="http://www.w3.org/2001/XMLSchema" xmlns:p="http://schemas.microsoft.com/office/2006/metadata/properties" xmlns:ns2="2cbcf5a0-90c6-4ff6-8543-7f749a58cce5" targetNamespace="http://schemas.microsoft.com/office/2006/metadata/properties" ma:root="true" ma:fieldsID="05c44f4286a575841f2e02c4f7a03c11" ns2:_="">
    <xsd:import namespace="2cbcf5a0-90c6-4ff6-8543-7f749a58cce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bcf5a0-90c6-4ff6-8543-7f749a58cc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Tag immagine" ma:readOnly="false" ma:fieldId="{5cf76f15-5ced-4ddc-b409-7134ff3c332f}" ma:taxonomyMulti="true" ma:sspId="5e0e2dcc-89c9-45c8-bc3d-3942c406a7f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cbcf5a0-90c6-4ff6-8543-7f749a58cce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68F10FF-6D4A-4705-BCA1-CC40C78B1E1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C1A3A84-9F50-490F-A9C2-C1EACEF0CB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bcf5a0-90c6-4ff6-8543-7f749a58cce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688958-8438-4819-9A78-E20282002D35}">
  <ds:schemaRefs>
    <ds:schemaRef ds:uri="http://schemas.microsoft.com/office/2006/metadata/properties"/>
    <ds:schemaRef ds:uri="http://schemas.microsoft.com/office/infopath/2007/PartnerControls"/>
    <ds:schemaRef ds:uri="2cbcf5a0-90c6-4ff6-8543-7f749a58cce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LOBRA FUTURA_DayCloudAcademy</Template>
  <TotalTime>282</TotalTime>
  <Words>214</Words>
  <Application>Microsoft Office PowerPoint</Application>
  <PresentationFormat>Widescreen</PresentationFormat>
  <Paragraphs>61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4</vt:i4>
      </vt:variant>
    </vt:vector>
  </HeadingPairs>
  <TitlesOfParts>
    <vt:vector size="18" baseType="lpstr">
      <vt:lpstr>Arial</vt:lpstr>
      <vt:lpstr>Calibri</vt:lpstr>
      <vt:lpstr>Calibri Light</vt:lpstr>
      <vt:lpstr>Lato</vt:lpstr>
      <vt:lpstr>Lato Black</vt:lpstr>
      <vt:lpstr>Lato Hairline</vt:lpstr>
      <vt:lpstr>Lato Light</vt:lpstr>
      <vt:lpstr>REGOLE PER L'USO</vt:lpstr>
      <vt:lpstr>SLIDE APERTURA</vt:lpstr>
      <vt:lpstr>1_TESTO/ELENCO</vt:lpstr>
      <vt:lpstr>TESTO/ELENCO + IMMAGINE</vt:lpstr>
      <vt:lpstr>NUOVA SEZIONE</vt:lpstr>
      <vt:lpstr>Slide testo/elenco + immagine LOBRA</vt:lpstr>
      <vt:lpstr>Personalizza struttura</vt:lpstr>
      <vt:lpstr>PowerPoint Presentation</vt:lpstr>
      <vt:lpstr>Lobra Futura</vt:lpstr>
      <vt:lpstr>Posizioni Aperte</vt:lpstr>
      <vt:lpstr>Lobra Futura s.r.l.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 Caruso</dc:creator>
  <cp:lastModifiedBy>Marco Caruso</cp:lastModifiedBy>
  <cp:revision>3</cp:revision>
  <dcterms:created xsi:type="dcterms:W3CDTF">2022-05-08T17:00:27Z</dcterms:created>
  <dcterms:modified xsi:type="dcterms:W3CDTF">2022-06-20T13:21:54Z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0x010100D58AAE21BF134043B365C26F0B371309</vt:lpwstr>
  </property>
</Properties>
</file>

<file path=docProps/thumbnail.jpeg>
</file>